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75" r:id="rId3"/>
    <p:sldId id="276" r:id="rId4"/>
    <p:sldId id="286" r:id="rId5"/>
    <p:sldId id="265" r:id="rId6"/>
    <p:sldId id="295" r:id="rId7"/>
    <p:sldId id="299" r:id="rId8"/>
    <p:sldId id="293" r:id="rId9"/>
    <p:sldId id="291" r:id="rId10"/>
    <p:sldId id="300" r:id="rId11"/>
    <p:sldId id="301" r:id="rId12"/>
    <p:sldId id="294" r:id="rId13"/>
    <p:sldId id="292" r:id="rId14"/>
    <p:sldId id="302" r:id="rId15"/>
    <p:sldId id="303" r:id="rId16"/>
    <p:sldId id="305" r:id="rId17"/>
    <p:sldId id="306" r:id="rId18"/>
    <p:sldId id="308" r:id="rId19"/>
    <p:sldId id="304" r:id="rId20"/>
    <p:sldId id="309" r:id="rId21"/>
    <p:sldId id="310" r:id="rId22"/>
    <p:sldId id="311" r:id="rId23"/>
    <p:sldId id="312" r:id="rId24"/>
    <p:sldId id="27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CD6BEC0-B367-40C8-ADE9-CE4AB71F39D7}">
          <p14:sldIdLst>
            <p14:sldId id="256"/>
            <p14:sldId id="275"/>
            <p14:sldId id="276"/>
          </p14:sldIdLst>
        </p14:section>
        <p14:section name="The Watch-And-Help challenge" id="{FB095922-C1D6-4EFC-BCB7-846D390DAF66}">
          <p14:sldIdLst>
            <p14:sldId id="286"/>
            <p14:sldId id="265"/>
            <p14:sldId id="295"/>
            <p14:sldId id="299"/>
          </p14:sldIdLst>
        </p14:section>
        <p14:section name="The VirtualHome-Social environment" id="{8BFBE302-80E5-4E7D-8FD0-3354350280D2}">
          <p14:sldIdLst>
            <p14:sldId id="293"/>
            <p14:sldId id="291"/>
            <p14:sldId id="300"/>
            <p14:sldId id="301"/>
          </p14:sldIdLst>
        </p14:section>
        <p14:section name="The evaluation protocol and benchmark" id="{64297375-F989-411D-9355-69D229A37200}">
          <p14:sldIdLst>
            <p14:sldId id="294"/>
            <p14:sldId id="292"/>
            <p14:sldId id="302"/>
            <p14:sldId id="303"/>
            <p14:sldId id="305"/>
            <p14:sldId id="306"/>
            <p14:sldId id="308"/>
          </p14:sldIdLst>
        </p14:section>
        <p14:section name="Results" id="{842DD5F1-3C67-44E4-84CE-73B8F6ABE120}">
          <p14:sldIdLst>
            <p14:sldId id="304"/>
            <p14:sldId id="309"/>
            <p14:sldId id="310"/>
            <p14:sldId id="311"/>
            <p14:sldId id="312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F3D1"/>
    <a:srgbClr val="FDF200"/>
    <a:srgbClr val="132BDC"/>
    <a:srgbClr val="36393B"/>
    <a:srgbClr val="4A5EE6"/>
    <a:srgbClr val="DCE0FC"/>
    <a:srgbClr val="80FBE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21798F-7D56-4901-917F-1984245E78D0}" v="928" dt="2023-11-08T13:55:49.6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6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, Massimo" userId="c6034213-fdeb-44d8-bf5d-e135aac08adb" providerId="ADAL" clId="{E121798F-7D56-4901-917F-1984245E78D0}"/>
    <pc:docChg chg="undo redo custSel addSld delSld modSld sldOrd addSection modSection">
      <pc:chgData name="Stefan, Massimo" userId="c6034213-fdeb-44d8-bf5d-e135aac08adb" providerId="ADAL" clId="{E121798F-7D56-4901-917F-1984245E78D0}" dt="2023-11-08T13:55:49.617" v="8851" actId="20577"/>
      <pc:docMkLst>
        <pc:docMk/>
      </pc:docMkLst>
      <pc:sldChg chg="addSp delSp modSp mod ord">
        <pc:chgData name="Stefan, Massimo" userId="c6034213-fdeb-44d8-bf5d-e135aac08adb" providerId="ADAL" clId="{E121798F-7D56-4901-917F-1984245E78D0}" dt="2023-11-06T08:58:14.764" v="1508" actId="115"/>
        <pc:sldMkLst>
          <pc:docMk/>
          <pc:sldMk cId="2563119616" sldId="265"/>
        </pc:sldMkLst>
        <pc:spChg chg="add del mod">
          <ac:chgData name="Stefan, Massimo" userId="c6034213-fdeb-44d8-bf5d-e135aac08adb" providerId="ADAL" clId="{E121798F-7D56-4901-917F-1984245E78D0}" dt="2023-11-02T15:21:56.360" v="7" actId="478"/>
          <ac:spMkLst>
            <pc:docMk/>
            <pc:sldMk cId="2563119616" sldId="265"/>
            <ac:spMk id="3" creationId="{DCF01488-801F-C57A-C1BB-9E4ABB082EC9}"/>
          </ac:spMkLst>
        </pc:spChg>
        <pc:spChg chg="add del mod">
          <ac:chgData name="Stefan, Massimo" userId="c6034213-fdeb-44d8-bf5d-e135aac08adb" providerId="ADAL" clId="{E121798F-7D56-4901-917F-1984245E78D0}" dt="2023-11-02T15:21:55.252" v="5" actId="478"/>
          <ac:spMkLst>
            <pc:docMk/>
            <pc:sldMk cId="2563119616" sldId="265"/>
            <ac:spMk id="5" creationId="{9B6DC463-CDA9-F0F6-45EB-0663AB55A89F}"/>
          </ac:spMkLst>
        </pc:spChg>
        <pc:spChg chg="add del mod">
          <ac:chgData name="Stefan, Massimo" userId="c6034213-fdeb-44d8-bf5d-e135aac08adb" providerId="ADAL" clId="{E121798F-7D56-4901-917F-1984245E78D0}" dt="2023-11-02T15:21:55.885" v="6" actId="478"/>
          <ac:spMkLst>
            <pc:docMk/>
            <pc:sldMk cId="2563119616" sldId="265"/>
            <ac:spMk id="7" creationId="{4F40E12F-4C81-ABA5-6639-F4ACEF5BB63C}"/>
          </ac:spMkLst>
        </pc:spChg>
        <pc:spChg chg="add mod">
          <ac:chgData name="Stefan, Massimo" userId="c6034213-fdeb-44d8-bf5d-e135aac08adb" providerId="ADAL" clId="{E121798F-7D56-4901-917F-1984245E78D0}" dt="2023-11-02T15:58:42.499" v="1083" actId="1076"/>
          <ac:spMkLst>
            <pc:docMk/>
            <pc:sldMk cId="2563119616" sldId="265"/>
            <ac:spMk id="14" creationId="{14470916-86A8-94D8-F67E-206310C9E6BB}"/>
          </ac:spMkLst>
        </pc:spChg>
        <pc:spChg chg="add mod">
          <ac:chgData name="Stefan, Massimo" userId="c6034213-fdeb-44d8-bf5d-e135aac08adb" providerId="ADAL" clId="{E121798F-7D56-4901-917F-1984245E78D0}" dt="2023-11-02T16:00:38.198" v="1107" actId="20577"/>
          <ac:spMkLst>
            <pc:docMk/>
            <pc:sldMk cId="2563119616" sldId="265"/>
            <ac:spMk id="15" creationId="{FF4231B3-A4AE-11BF-9AA1-D43AB80B36EC}"/>
          </ac:spMkLst>
        </pc:spChg>
        <pc:spChg chg="mod">
          <ac:chgData name="Stefan, Massimo" userId="c6034213-fdeb-44d8-bf5d-e135aac08adb" providerId="ADAL" clId="{E121798F-7D56-4901-917F-1984245E78D0}" dt="2023-11-02T15:33:30.326" v="339" actId="20577"/>
          <ac:spMkLst>
            <pc:docMk/>
            <pc:sldMk cId="2563119616" sldId="265"/>
            <ac:spMk id="16" creationId="{9EA43EF1-009B-DB7B-7D0C-2867BEE9636E}"/>
          </ac:spMkLst>
        </pc:spChg>
        <pc:spChg chg="mod">
          <ac:chgData name="Stefan, Massimo" userId="c6034213-fdeb-44d8-bf5d-e135aac08adb" providerId="ADAL" clId="{E121798F-7D56-4901-917F-1984245E78D0}" dt="2023-11-02T15:22:37.461" v="59" actId="20577"/>
          <ac:spMkLst>
            <pc:docMk/>
            <pc:sldMk cId="2563119616" sldId="265"/>
            <ac:spMk id="91" creationId="{8B0290DE-3F6E-5FEE-C40F-C7B3E29C3A73}"/>
          </ac:spMkLst>
        </pc:spChg>
        <pc:spChg chg="mod">
          <ac:chgData name="Stefan, Massimo" userId="c6034213-fdeb-44d8-bf5d-e135aac08adb" providerId="ADAL" clId="{E121798F-7D56-4901-917F-1984245E78D0}" dt="2023-11-06T08:58:14.764" v="1508" actId="115"/>
          <ac:spMkLst>
            <pc:docMk/>
            <pc:sldMk cId="2563119616" sldId="265"/>
            <ac:spMk id="92" creationId="{94CC2695-FBEB-3190-E800-570E546F9F9D}"/>
          </ac:spMkLst>
        </pc:spChg>
        <pc:spChg chg="mod">
          <ac:chgData name="Stefan, Massimo" userId="c6034213-fdeb-44d8-bf5d-e135aac08adb" providerId="ADAL" clId="{E121798F-7D56-4901-917F-1984245E78D0}" dt="2023-11-02T15:32:10.397" v="331" actId="1076"/>
          <ac:spMkLst>
            <pc:docMk/>
            <pc:sldMk cId="2563119616" sldId="265"/>
            <ac:spMk id="93" creationId="{D9B5BCF7-83AF-F5C9-0423-147C64DDC51B}"/>
          </ac:spMkLst>
        </pc:spChg>
        <pc:spChg chg="mod">
          <ac:chgData name="Stefan, Massimo" userId="c6034213-fdeb-44d8-bf5d-e135aac08adb" providerId="ADAL" clId="{E121798F-7D56-4901-917F-1984245E78D0}" dt="2023-11-06T08:57:55.918" v="1506" actId="113"/>
          <ac:spMkLst>
            <pc:docMk/>
            <pc:sldMk cId="2563119616" sldId="265"/>
            <ac:spMk id="95" creationId="{9C9924F1-3753-74B2-DDD5-B5340BB785AE}"/>
          </ac:spMkLst>
        </pc:spChg>
        <pc:picChg chg="add mod">
          <ac:chgData name="Stefan, Massimo" userId="c6034213-fdeb-44d8-bf5d-e135aac08adb" providerId="ADAL" clId="{E121798F-7D56-4901-917F-1984245E78D0}" dt="2023-11-02T15:58:42.499" v="1083" actId="1076"/>
          <ac:picMkLst>
            <pc:docMk/>
            <pc:sldMk cId="2563119616" sldId="265"/>
            <ac:picMk id="9" creationId="{42FA85E9-3011-5911-689D-DAA6D74248A9}"/>
          </ac:picMkLst>
        </pc:picChg>
        <pc:picChg chg="add mod">
          <ac:chgData name="Stefan, Massimo" userId="c6034213-fdeb-44d8-bf5d-e135aac08adb" providerId="ADAL" clId="{E121798F-7D56-4901-917F-1984245E78D0}" dt="2023-11-02T15:58:42.499" v="1083" actId="1076"/>
          <ac:picMkLst>
            <pc:docMk/>
            <pc:sldMk cId="2563119616" sldId="265"/>
            <ac:picMk id="11" creationId="{87B43C43-79BF-5737-6EA7-4B38CF17D8E1}"/>
          </ac:picMkLst>
        </pc:picChg>
        <pc:picChg chg="add mod">
          <ac:chgData name="Stefan, Massimo" userId="c6034213-fdeb-44d8-bf5d-e135aac08adb" providerId="ADAL" clId="{E121798F-7D56-4901-917F-1984245E78D0}" dt="2023-11-02T15:32:25.211" v="335" actId="1076"/>
          <ac:picMkLst>
            <pc:docMk/>
            <pc:sldMk cId="2563119616" sldId="265"/>
            <ac:picMk id="13" creationId="{D1453835-39A2-4810-4E67-D4D9DECE535B}"/>
          </ac:picMkLst>
        </pc:picChg>
        <pc:picChg chg="del">
          <ac:chgData name="Stefan, Massimo" userId="c6034213-fdeb-44d8-bf5d-e135aac08adb" providerId="ADAL" clId="{E121798F-7D56-4901-917F-1984245E78D0}" dt="2023-11-02T15:21:53.914" v="3" actId="478"/>
          <ac:picMkLst>
            <pc:docMk/>
            <pc:sldMk cId="2563119616" sldId="265"/>
            <ac:picMk id="68" creationId="{A0327B68-D192-4EDA-F3AE-366C54CED4D3}"/>
          </ac:picMkLst>
        </pc:picChg>
        <pc:picChg chg="del">
          <ac:chgData name="Stefan, Massimo" userId="c6034213-fdeb-44d8-bf5d-e135aac08adb" providerId="ADAL" clId="{E121798F-7D56-4901-917F-1984245E78D0}" dt="2023-11-02T15:21:54.591" v="4" actId="478"/>
          <ac:picMkLst>
            <pc:docMk/>
            <pc:sldMk cId="2563119616" sldId="265"/>
            <ac:picMk id="69" creationId="{EB131536-3790-0769-3F4B-54C44B98F3B0}"/>
          </ac:picMkLst>
        </pc:picChg>
        <pc:picChg chg="del">
          <ac:chgData name="Stefan, Massimo" userId="c6034213-fdeb-44d8-bf5d-e135aac08adb" providerId="ADAL" clId="{E121798F-7D56-4901-917F-1984245E78D0}" dt="2023-11-02T15:21:53.074" v="2" actId="478"/>
          <ac:picMkLst>
            <pc:docMk/>
            <pc:sldMk cId="2563119616" sldId="265"/>
            <ac:picMk id="70" creationId="{D1FC6153-A37A-EC14-7EEA-7335A559F915}"/>
          </ac:picMkLst>
        </pc:picChg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2721508595" sldId="266"/>
        </pc:sldMkLst>
      </pc:sldChg>
      <pc:sldChg chg="modSp mod">
        <pc:chgData name="Stefan, Massimo" userId="c6034213-fdeb-44d8-bf5d-e135aac08adb" providerId="ADAL" clId="{E121798F-7D56-4901-917F-1984245E78D0}" dt="2023-11-08T11:01:04.101" v="8823" actId="207"/>
        <pc:sldMkLst>
          <pc:docMk/>
          <pc:sldMk cId="1023783487" sldId="271"/>
        </pc:sldMkLst>
        <pc:spChg chg="mod">
          <ac:chgData name="Stefan, Massimo" userId="c6034213-fdeb-44d8-bf5d-e135aac08adb" providerId="ADAL" clId="{E121798F-7D56-4901-917F-1984245E78D0}" dt="2023-11-08T11:01:04.101" v="8823" actId="207"/>
          <ac:spMkLst>
            <pc:docMk/>
            <pc:sldMk cId="1023783487" sldId="271"/>
            <ac:spMk id="15" creationId="{791AF693-3675-52A5-9E8E-C071048A1A4D}"/>
          </ac:spMkLst>
        </pc:spChg>
      </pc:sldChg>
      <pc:sldChg chg="modSp del mod">
        <pc:chgData name="Stefan, Massimo" userId="c6034213-fdeb-44d8-bf5d-e135aac08adb" providerId="ADAL" clId="{E121798F-7D56-4901-917F-1984245E78D0}" dt="2023-11-08T09:59:38.759" v="7071" actId="47"/>
        <pc:sldMkLst>
          <pc:docMk/>
          <pc:sldMk cId="4278401256" sldId="274"/>
        </pc:sldMkLst>
        <pc:spChg chg="mod">
          <ac:chgData name="Stefan, Massimo" userId="c6034213-fdeb-44d8-bf5d-e135aac08adb" providerId="ADAL" clId="{E121798F-7D56-4901-917F-1984245E78D0}" dt="2023-11-06T09:34:40.100" v="2192" actId="20577"/>
          <ac:spMkLst>
            <pc:docMk/>
            <pc:sldMk cId="4278401256" sldId="274"/>
            <ac:spMk id="6" creationId="{D3B7B0AB-7E6D-621B-43E7-5825A6443DDF}"/>
          </ac:spMkLst>
        </pc:spChg>
      </pc:sldChg>
      <pc:sldChg chg="addSp delSp modSp mod">
        <pc:chgData name="Stefan, Massimo" userId="c6034213-fdeb-44d8-bf5d-e135aac08adb" providerId="ADAL" clId="{E121798F-7D56-4901-917F-1984245E78D0}" dt="2023-11-08T11:01:01.867" v="8822" actId="478"/>
        <pc:sldMkLst>
          <pc:docMk/>
          <pc:sldMk cId="3171735052" sldId="275"/>
        </pc:sldMkLst>
        <pc:spChg chg="add del mod">
          <ac:chgData name="Stefan, Massimo" userId="c6034213-fdeb-44d8-bf5d-e135aac08adb" providerId="ADAL" clId="{E121798F-7D56-4901-917F-1984245E78D0}" dt="2023-11-08T11:01:01.867" v="8822" actId="478"/>
          <ac:spMkLst>
            <pc:docMk/>
            <pc:sldMk cId="3171735052" sldId="275"/>
            <ac:spMk id="4" creationId="{ADB5D80C-7930-94A4-9046-57E9A8E8F6AD}"/>
          </ac:spMkLst>
        </pc:spChg>
        <pc:spChg chg="mod">
          <ac:chgData name="Stefan, Massimo" userId="c6034213-fdeb-44d8-bf5d-e135aac08adb" providerId="ADAL" clId="{E121798F-7D56-4901-917F-1984245E78D0}" dt="2023-11-08T11:01:00.895" v="8820" actId="1076"/>
          <ac:spMkLst>
            <pc:docMk/>
            <pc:sldMk cId="3171735052" sldId="275"/>
            <ac:spMk id="16" creationId="{2D578531-1E9F-3E5A-7A85-E9CA9A5C7312}"/>
          </ac:spMkLst>
        </pc:spChg>
        <pc:spChg chg="mod">
          <ac:chgData name="Stefan, Massimo" userId="c6034213-fdeb-44d8-bf5d-e135aac08adb" providerId="ADAL" clId="{E121798F-7D56-4901-917F-1984245E78D0}" dt="2023-11-08T09:56:32.019" v="7067" actId="20577"/>
          <ac:spMkLst>
            <pc:docMk/>
            <pc:sldMk cId="3171735052" sldId="275"/>
            <ac:spMk id="21" creationId="{A50CB90F-9D48-F8DD-961F-C3F1AE2B2D3D}"/>
          </ac:spMkLst>
        </pc:spChg>
        <pc:picChg chg="add del">
          <ac:chgData name="Stefan, Massimo" userId="c6034213-fdeb-44d8-bf5d-e135aac08adb" providerId="ADAL" clId="{E121798F-7D56-4901-917F-1984245E78D0}" dt="2023-11-08T11:01:01.867" v="8822" actId="478"/>
          <ac:picMkLst>
            <pc:docMk/>
            <pc:sldMk cId="3171735052" sldId="275"/>
            <ac:picMk id="22" creationId="{02CB0A40-C392-7AEB-F580-EA0981B3CBEC}"/>
          </ac:picMkLst>
        </pc:picChg>
      </pc:sldChg>
      <pc:sldChg chg="addSp delSp modSp mod">
        <pc:chgData name="Stefan, Massimo" userId="c6034213-fdeb-44d8-bf5d-e135aac08adb" providerId="ADAL" clId="{E121798F-7D56-4901-917F-1984245E78D0}" dt="2023-11-08T11:01:21.536" v="8824" actId="113"/>
        <pc:sldMkLst>
          <pc:docMk/>
          <pc:sldMk cId="612500148" sldId="276"/>
        </pc:sldMkLst>
        <pc:spChg chg="mod">
          <ac:chgData name="Stefan, Massimo" userId="c6034213-fdeb-44d8-bf5d-e135aac08adb" providerId="ADAL" clId="{E121798F-7D56-4901-917F-1984245E78D0}" dt="2023-11-08T11:01:21.536" v="8824" actId="113"/>
          <ac:spMkLst>
            <pc:docMk/>
            <pc:sldMk cId="612500148" sldId="276"/>
            <ac:spMk id="2" creationId="{C8FC01B0-7BC5-5869-A281-EF11B59BA8A0}"/>
          </ac:spMkLst>
        </pc:spChg>
        <pc:spChg chg="add del mod">
          <ac:chgData name="Stefan, Massimo" userId="c6034213-fdeb-44d8-bf5d-e135aac08adb" providerId="ADAL" clId="{E121798F-7D56-4901-917F-1984245E78D0}" dt="2023-11-02T15:40:03.176" v="372" actId="478"/>
          <ac:spMkLst>
            <pc:docMk/>
            <pc:sldMk cId="612500148" sldId="276"/>
            <ac:spMk id="5" creationId="{EDF33641-BDAF-8674-2AC5-048E562E55C2}"/>
          </ac:spMkLst>
        </pc:spChg>
        <pc:spChg chg="add mod">
          <ac:chgData name="Stefan, Massimo" userId="c6034213-fdeb-44d8-bf5d-e135aac08adb" providerId="ADAL" clId="{E121798F-7D56-4901-917F-1984245E78D0}" dt="2023-11-06T09:06:39.591" v="1635" actId="20577"/>
          <ac:spMkLst>
            <pc:docMk/>
            <pc:sldMk cId="612500148" sldId="276"/>
            <ac:spMk id="6" creationId="{95184D01-62F6-B99A-E50B-6C5D36934BBF}"/>
          </ac:spMkLst>
        </pc:spChg>
        <pc:picChg chg="del mod">
          <ac:chgData name="Stefan, Massimo" userId="c6034213-fdeb-44d8-bf5d-e135aac08adb" providerId="ADAL" clId="{E121798F-7D56-4901-917F-1984245E78D0}" dt="2023-11-02T15:40:01.055" v="371" actId="478"/>
          <ac:picMkLst>
            <pc:docMk/>
            <pc:sldMk cId="612500148" sldId="276"/>
            <ac:picMk id="15" creationId="{6D77A1A7-7876-7DF9-AF3A-C47588011CB8}"/>
          </ac:picMkLst>
        </pc:picChg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1572098340" sldId="279"/>
        </pc:sldMkLst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2646176605" sldId="283"/>
        </pc:sldMkLst>
      </pc:sldChg>
      <pc:sldChg chg="modSp mod ord">
        <pc:chgData name="Stefan, Massimo" userId="c6034213-fdeb-44d8-bf5d-e135aac08adb" providerId="ADAL" clId="{E121798F-7D56-4901-917F-1984245E78D0}" dt="2023-11-06T10:33:36.167" v="3626" actId="20577"/>
        <pc:sldMkLst>
          <pc:docMk/>
          <pc:sldMk cId="2521615323" sldId="286"/>
        </pc:sldMkLst>
        <pc:spChg chg="mod">
          <ac:chgData name="Stefan, Massimo" userId="c6034213-fdeb-44d8-bf5d-e135aac08adb" providerId="ADAL" clId="{E121798F-7D56-4901-917F-1984245E78D0}" dt="2023-11-06T09:03:56.032" v="1594" actId="20577"/>
          <ac:spMkLst>
            <pc:docMk/>
            <pc:sldMk cId="2521615323" sldId="286"/>
            <ac:spMk id="2" creationId="{A2CD3C5A-CEA8-6DDC-B3F1-41D07C4FA704}"/>
          </ac:spMkLst>
        </pc:spChg>
        <pc:spChg chg="mod">
          <ac:chgData name="Stefan, Massimo" userId="c6034213-fdeb-44d8-bf5d-e135aac08adb" providerId="ADAL" clId="{E121798F-7D56-4901-917F-1984245E78D0}" dt="2023-11-06T10:33:36.167" v="3626" actId="20577"/>
          <ac:spMkLst>
            <pc:docMk/>
            <pc:sldMk cId="2521615323" sldId="286"/>
            <ac:spMk id="5" creationId="{0E8B56C7-C38F-E96E-3C19-8ACF8AF9E716}"/>
          </ac:spMkLst>
        </pc:spChg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1409658235" sldId="287"/>
        </pc:sldMkLst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1849997620" sldId="289"/>
        </pc:sldMkLst>
      </pc:sldChg>
      <pc:sldChg chg="del">
        <pc:chgData name="Stefan, Massimo" userId="c6034213-fdeb-44d8-bf5d-e135aac08adb" providerId="ADAL" clId="{E121798F-7D56-4901-917F-1984245E78D0}" dt="2023-11-08T09:59:38.759" v="7071" actId="47"/>
        <pc:sldMkLst>
          <pc:docMk/>
          <pc:sldMk cId="1263127112" sldId="290"/>
        </pc:sldMkLst>
      </pc:sldChg>
      <pc:sldChg chg="addSp delSp modSp new mod">
        <pc:chgData name="Stefan, Massimo" userId="c6034213-fdeb-44d8-bf5d-e135aac08adb" providerId="ADAL" clId="{E121798F-7D56-4901-917F-1984245E78D0}" dt="2023-11-06T15:03:19.220" v="5321" actId="20577"/>
        <pc:sldMkLst>
          <pc:docMk/>
          <pc:sldMk cId="124599804" sldId="291"/>
        </pc:sldMkLst>
        <pc:spChg chg="mod">
          <ac:chgData name="Stefan, Massimo" userId="c6034213-fdeb-44d8-bf5d-e135aac08adb" providerId="ADAL" clId="{E121798F-7D56-4901-917F-1984245E78D0}" dt="2023-11-02T15:43:06.764" v="400" actId="20577"/>
          <ac:spMkLst>
            <pc:docMk/>
            <pc:sldMk cId="124599804" sldId="291"/>
            <ac:spMk id="2" creationId="{6C75A558-989F-29DF-34DA-0D42767F78AC}"/>
          </ac:spMkLst>
        </pc:spChg>
        <pc:spChg chg="mod">
          <ac:chgData name="Stefan, Massimo" userId="c6034213-fdeb-44d8-bf5d-e135aac08adb" providerId="ADAL" clId="{E121798F-7D56-4901-917F-1984245E78D0}" dt="2023-11-06T15:03:19.220" v="5321" actId="20577"/>
          <ac:spMkLst>
            <pc:docMk/>
            <pc:sldMk cId="124599804" sldId="291"/>
            <ac:spMk id="3" creationId="{4325A010-AF18-9653-E0B8-D6DB344A964B}"/>
          </ac:spMkLst>
        </pc:spChg>
        <pc:spChg chg="mod">
          <ac:chgData name="Stefan, Massimo" userId="c6034213-fdeb-44d8-bf5d-e135aac08adb" providerId="ADAL" clId="{E121798F-7D56-4901-917F-1984245E78D0}" dt="2023-11-06T15:03:13.723" v="5311" actId="14100"/>
          <ac:spMkLst>
            <pc:docMk/>
            <pc:sldMk cId="124599804" sldId="291"/>
            <ac:spMk id="4" creationId="{F381DB3E-755C-7BDE-C763-0F2E169A7E8D}"/>
          </ac:spMkLst>
        </pc:spChg>
        <pc:spChg chg="mod">
          <ac:chgData name="Stefan, Massimo" userId="c6034213-fdeb-44d8-bf5d-e135aac08adb" providerId="ADAL" clId="{E121798F-7D56-4901-917F-1984245E78D0}" dt="2023-11-02T15:49:59.764" v="665" actId="20577"/>
          <ac:spMkLst>
            <pc:docMk/>
            <pc:sldMk cId="124599804" sldId="291"/>
            <ac:spMk id="5" creationId="{275B0E68-DEC5-905C-0AAC-F5F48846FC34}"/>
          </ac:spMkLst>
        </pc:spChg>
        <pc:spChg chg="mod">
          <ac:chgData name="Stefan, Massimo" userId="c6034213-fdeb-44d8-bf5d-e135aac08adb" providerId="ADAL" clId="{E121798F-7D56-4901-917F-1984245E78D0}" dt="2023-11-06T10:36:27.632" v="3736" actId="20577"/>
          <ac:spMkLst>
            <pc:docMk/>
            <pc:sldMk cId="124599804" sldId="291"/>
            <ac:spMk id="6" creationId="{74185BEF-A319-EBF8-F899-BFEE1AA56F90}"/>
          </ac:spMkLst>
        </pc:spChg>
        <pc:spChg chg="del">
          <ac:chgData name="Stefan, Massimo" userId="c6034213-fdeb-44d8-bf5d-e135aac08adb" providerId="ADAL" clId="{E121798F-7D56-4901-917F-1984245E78D0}" dt="2023-11-02T15:42:36.069" v="376" actId="478"/>
          <ac:spMkLst>
            <pc:docMk/>
            <pc:sldMk cId="124599804" sldId="291"/>
            <ac:spMk id="7" creationId="{8C1554C7-7251-C51E-406D-D1E47437AAD1}"/>
          </ac:spMkLst>
        </pc:spChg>
        <pc:spChg chg="del">
          <ac:chgData name="Stefan, Massimo" userId="c6034213-fdeb-44d8-bf5d-e135aac08adb" providerId="ADAL" clId="{E121798F-7D56-4901-917F-1984245E78D0}" dt="2023-11-02T15:42:39.475" v="377" actId="478"/>
          <ac:spMkLst>
            <pc:docMk/>
            <pc:sldMk cId="124599804" sldId="291"/>
            <ac:spMk id="8" creationId="{E3B63E0F-3DE4-B0E9-EDD1-C9CFD4775377}"/>
          </ac:spMkLst>
        </pc:spChg>
        <pc:spChg chg="del">
          <ac:chgData name="Stefan, Massimo" userId="c6034213-fdeb-44d8-bf5d-e135aac08adb" providerId="ADAL" clId="{E121798F-7D56-4901-917F-1984245E78D0}" dt="2023-11-02T15:42:40.467" v="378" actId="478"/>
          <ac:spMkLst>
            <pc:docMk/>
            <pc:sldMk cId="124599804" sldId="291"/>
            <ac:spMk id="9" creationId="{26DBB5C5-649F-7D1A-35EB-60C4688EAF60}"/>
          </ac:spMkLst>
        </pc:spChg>
        <pc:spChg chg="add mod">
          <ac:chgData name="Stefan, Massimo" userId="c6034213-fdeb-44d8-bf5d-e135aac08adb" providerId="ADAL" clId="{E121798F-7D56-4901-917F-1984245E78D0}" dt="2023-11-02T16:00:13.799" v="1102" actId="20577"/>
          <ac:spMkLst>
            <pc:docMk/>
            <pc:sldMk cId="124599804" sldId="291"/>
            <ac:spMk id="14" creationId="{20EBF073-13AF-3FEB-2807-56E8CEBE18B5}"/>
          </ac:spMkLst>
        </pc:spChg>
        <pc:picChg chg="add mod">
          <ac:chgData name="Stefan, Massimo" userId="c6034213-fdeb-44d8-bf5d-e135aac08adb" providerId="ADAL" clId="{E121798F-7D56-4901-917F-1984245E78D0}" dt="2023-11-02T15:59:27.247" v="1092" actId="1076"/>
          <ac:picMkLst>
            <pc:docMk/>
            <pc:sldMk cId="124599804" sldId="291"/>
            <ac:picMk id="13" creationId="{D86619A1-0DB0-6A41-A238-4099D92EEB10}"/>
          </ac:picMkLst>
        </pc:picChg>
        <pc:picChg chg="add mod">
          <ac:chgData name="Stefan, Massimo" userId="c6034213-fdeb-44d8-bf5d-e135aac08adb" providerId="ADAL" clId="{E121798F-7D56-4901-917F-1984245E78D0}" dt="2023-11-02T16:00:27.158" v="1103" actId="1076"/>
          <ac:picMkLst>
            <pc:docMk/>
            <pc:sldMk cId="124599804" sldId="291"/>
            <ac:picMk id="1026" creationId="{8658098F-FBD6-16E5-0E81-AC4A0F6CC720}"/>
          </ac:picMkLst>
        </pc:picChg>
      </pc:sldChg>
      <pc:sldChg chg="new del">
        <pc:chgData name="Stefan, Massimo" userId="c6034213-fdeb-44d8-bf5d-e135aac08adb" providerId="ADAL" clId="{E121798F-7D56-4901-917F-1984245E78D0}" dt="2023-11-02T15:21:17.272" v="1" actId="2696"/>
        <pc:sldMkLst>
          <pc:docMk/>
          <pc:sldMk cId="3505702971" sldId="291"/>
        </pc:sldMkLst>
      </pc:sldChg>
      <pc:sldChg chg="modSp add del mod">
        <pc:chgData name="Stefan, Massimo" userId="c6034213-fdeb-44d8-bf5d-e135aac08adb" providerId="ADAL" clId="{E121798F-7D56-4901-917F-1984245E78D0}" dt="2023-11-02T15:56:32.163" v="954" actId="2696"/>
        <pc:sldMkLst>
          <pc:docMk/>
          <pc:sldMk cId="1209238405" sldId="292"/>
        </pc:sldMkLst>
        <pc:spChg chg="mod">
          <ac:chgData name="Stefan, Massimo" userId="c6034213-fdeb-44d8-bf5d-e135aac08adb" providerId="ADAL" clId="{E121798F-7D56-4901-917F-1984245E78D0}" dt="2023-11-02T15:55:09.855" v="910" actId="20577"/>
          <ac:spMkLst>
            <pc:docMk/>
            <pc:sldMk cId="1209238405" sldId="292"/>
            <ac:spMk id="2" creationId="{6C75A558-989F-29DF-34DA-0D42767F78AC}"/>
          </ac:spMkLst>
        </pc:spChg>
        <pc:spChg chg="mod">
          <ac:chgData name="Stefan, Massimo" userId="c6034213-fdeb-44d8-bf5d-e135aac08adb" providerId="ADAL" clId="{E121798F-7D56-4901-917F-1984245E78D0}" dt="2023-11-02T15:55:28.806" v="938" actId="20577"/>
          <ac:spMkLst>
            <pc:docMk/>
            <pc:sldMk cId="1209238405" sldId="292"/>
            <ac:spMk id="3" creationId="{4325A010-AF18-9653-E0B8-D6DB344A964B}"/>
          </ac:spMkLst>
        </pc:spChg>
        <pc:spChg chg="mod">
          <ac:chgData name="Stefan, Massimo" userId="c6034213-fdeb-44d8-bf5d-e135aac08adb" providerId="ADAL" clId="{E121798F-7D56-4901-917F-1984245E78D0}" dt="2023-11-02T15:55:38.098" v="953" actId="20577"/>
          <ac:spMkLst>
            <pc:docMk/>
            <pc:sldMk cId="1209238405" sldId="292"/>
            <ac:spMk id="5" creationId="{275B0E68-DEC5-905C-0AAC-F5F48846FC34}"/>
          </ac:spMkLst>
        </pc:spChg>
      </pc:sldChg>
      <pc:sldChg chg="addSp delSp modSp add mod">
        <pc:chgData name="Stefan, Massimo" userId="c6034213-fdeb-44d8-bf5d-e135aac08adb" providerId="ADAL" clId="{E121798F-7D56-4901-917F-1984245E78D0}" dt="2023-11-06T11:31:37.278" v="5308" actId="14100"/>
        <pc:sldMkLst>
          <pc:docMk/>
          <pc:sldMk cId="3261256255" sldId="292"/>
        </pc:sldMkLst>
        <pc:spChg chg="mod">
          <ac:chgData name="Stefan, Massimo" userId="c6034213-fdeb-44d8-bf5d-e135aac08adb" providerId="ADAL" clId="{E121798F-7D56-4901-917F-1984245E78D0}" dt="2023-11-06T09:06:08.307" v="1614" actId="20577"/>
          <ac:spMkLst>
            <pc:docMk/>
            <pc:sldMk cId="3261256255" sldId="292"/>
            <ac:spMk id="2" creationId="{6C75A558-989F-29DF-34DA-0D42767F78AC}"/>
          </ac:spMkLst>
        </pc:spChg>
        <pc:spChg chg="mod">
          <ac:chgData name="Stefan, Massimo" userId="c6034213-fdeb-44d8-bf5d-e135aac08adb" providerId="ADAL" clId="{E121798F-7D56-4901-917F-1984245E78D0}" dt="2023-11-02T16:08:32.929" v="1291" actId="20577"/>
          <ac:spMkLst>
            <pc:docMk/>
            <pc:sldMk cId="3261256255" sldId="292"/>
            <ac:spMk id="3" creationId="{4325A010-AF18-9653-E0B8-D6DB344A964B}"/>
          </ac:spMkLst>
        </pc:spChg>
        <pc:spChg chg="mod">
          <ac:chgData name="Stefan, Massimo" userId="c6034213-fdeb-44d8-bf5d-e135aac08adb" providerId="ADAL" clId="{E121798F-7D56-4901-917F-1984245E78D0}" dt="2023-11-06T11:31:37.278" v="5308" actId="14100"/>
          <ac:spMkLst>
            <pc:docMk/>
            <pc:sldMk cId="3261256255" sldId="292"/>
            <ac:spMk id="4" creationId="{F381DB3E-755C-7BDE-C763-0F2E169A7E8D}"/>
          </ac:spMkLst>
        </pc:spChg>
        <pc:spChg chg="mod">
          <ac:chgData name="Stefan, Massimo" userId="c6034213-fdeb-44d8-bf5d-e135aac08adb" providerId="ADAL" clId="{E121798F-7D56-4901-917F-1984245E78D0}" dt="2023-11-06T09:01:13.166" v="1534" actId="1076"/>
          <ac:spMkLst>
            <pc:docMk/>
            <pc:sldMk cId="3261256255" sldId="292"/>
            <ac:spMk id="5" creationId="{275B0E68-DEC5-905C-0AAC-F5F48846FC34}"/>
          </ac:spMkLst>
        </pc:spChg>
        <pc:spChg chg="mod">
          <ac:chgData name="Stefan, Massimo" userId="c6034213-fdeb-44d8-bf5d-e135aac08adb" providerId="ADAL" clId="{E121798F-7D56-4901-917F-1984245E78D0}" dt="2023-11-06T09:01:10.061" v="1533" actId="1076"/>
          <ac:spMkLst>
            <pc:docMk/>
            <pc:sldMk cId="3261256255" sldId="292"/>
            <ac:spMk id="6" creationId="{74185BEF-A319-EBF8-F899-BFEE1AA56F90}"/>
          </ac:spMkLst>
        </pc:spChg>
        <pc:spChg chg="mod">
          <ac:chgData name="Stefan, Massimo" userId="c6034213-fdeb-44d8-bf5d-e135aac08adb" providerId="ADAL" clId="{E121798F-7D56-4901-917F-1984245E78D0}" dt="2023-11-02T16:07:30.375" v="1265" actId="20577"/>
          <ac:spMkLst>
            <pc:docMk/>
            <pc:sldMk cId="3261256255" sldId="292"/>
            <ac:spMk id="14" creationId="{20EBF073-13AF-3FEB-2807-56E8CEBE18B5}"/>
          </ac:spMkLst>
        </pc:spChg>
        <pc:picChg chg="add mod">
          <ac:chgData name="Stefan, Massimo" userId="c6034213-fdeb-44d8-bf5d-e135aac08adb" providerId="ADAL" clId="{E121798F-7D56-4901-917F-1984245E78D0}" dt="2023-11-02T16:18:00.692" v="1329" actId="1076"/>
          <ac:picMkLst>
            <pc:docMk/>
            <pc:sldMk cId="3261256255" sldId="292"/>
            <ac:picMk id="8" creationId="{3462705B-A3E0-2275-7124-C926B7D52FFA}"/>
          </ac:picMkLst>
        </pc:picChg>
        <pc:picChg chg="del">
          <ac:chgData name="Stefan, Massimo" userId="c6034213-fdeb-44d8-bf5d-e135aac08adb" providerId="ADAL" clId="{E121798F-7D56-4901-917F-1984245E78D0}" dt="2023-11-02T16:16:24.740" v="1326" actId="478"/>
          <ac:picMkLst>
            <pc:docMk/>
            <pc:sldMk cId="3261256255" sldId="292"/>
            <ac:picMk id="13" creationId="{D86619A1-0DB0-6A41-A238-4099D92EEB10}"/>
          </ac:picMkLst>
        </pc:picChg>
        <pc:picChg chg="del">
          <ac:chgData name="Stefan, Massimo" userId="c6034213-fdeb-44d8-bf5d-e135aac08adb" providerId="ADAL" clId="{E121798F-7D56-4901-917F-1984245E78D0}" dt="2023-11-02T16:16:32.982" v="1327" actId="478"/>
          <ac:picMkLst>
            <pc:docMk/>
            <pc:sldMk cId="3261256255" sldId="292"/>
            <ac:picMk id="1026" creationId="{8658098F-FBD6-16E5-0E81-AC4A0F6CC720}"/>
          </ac:picMkLst>
        </pc:picChg>
      </pc:sldChg>
      <pc:sldChg chg="modSp add mod ord">
        <pc:chgData name="Stefan, Massimo" userId="c6034213-fdeb-44d8-bf5d-e135aac08adb" providerId="ADAL" clId="{E121798F-7D56-4901-917F-1984245E78D0}" dt="2023-11-06T10:33:32.698" v="3625" actId="20577"/>
        <pc:sldMkLst>
          <pc:docMk/>
          <pc:sldMk cId="472590528" sldId="293"/>
        </pc:sldMkLst>
        <pc:spChg chg="mod">
          <ac:chgData name="Stefan, Massimo" userId="c6034213-fdeb-44d8-bf5d-e135aac08adb" providerId="ADAL" clId="{E121798F-7D56-4901-917F-1984245E78D0}" dt="2023-11-06T09:04:17.639" v="1596"/>
          <ac:spMkLst>
            <pc:docMk/>
            <pc:sldMk cId="472590528" sldId="293"/>
            <ac:spMk id="2" creationId="{A2CD3C5A-CEA8-6DDC-B3F1-41D07C4FA704}"/>
          </ac:spMkLst>
        </pc:spChg>
        <pc:spChg chg="mod">
          <ac:chgData name="Stefan, Massimo" userId="c6034213-fdeb-44d8-bf5d-e135aac08adb" providerId="ADAL" clId="{E121798F-7D56-4901-917F-1984245E78D0}" dt="2023-11-06T10:33:32.698" v="3625" actId="20577"/>
          <ac:spMkLst>
            <pc:docMk/>
            <pc:sldMk cId="472590528" sldId="293"/>
            <ac:spMk id="5" creationId="{0E8B56C7-C38F-E96E-3C19-8ACF8AF9E716}"/>
          </ac:spMkLst>
        </pc:spChg>
      </pc:sldChg>
      <pc:sldChg chg="modSp add mod ord">
        <pc:chgData name="Stefan, Massimo" userId="c6034213-fdeb-44d8-bf5d-e135aac08adb" providerId="ADAL" clId="{E121798F-7D56-4901-917F-1984245E78D0}" dt="2023-11-06T10:33:28.826" v="3624" actId="20577"/>
        <pc:sldMkLst>
          <pc:docMk/>
          <pc:sldMk cId="1425399406" sldId="294"/>
        </pc:sldMkLst>
        <pc:spChg chg="mod">
          <ac:chgData name="Stefan, Massimo" userId="c6034213-fdeb-44d8-bf5d-e135aac08adb" providerId="ADAL" clId="{E121798F-7D56-4901-917F-1984245E78D0}" dt="2023-11-06T09:06:33.598" v="1625" actId="20577"/>
          <ac:spMkLst>
            <pc:docMk/>
            <pc:sldMk cId="1425399406" sldId="294"/>
            <ac:spMk id="2" creationId="{A2CD3C5A-CEA8-6DDC-B3F1-41D07C4FA704}"/>
          </ac:spMkLst>
        </pc:spChg>
        <pc:spChg chg="mod">
          <ac:chgData name="Stefan, Massimo" userId="c6034213-fdeb-44d8-bf5d-e135aac08adb" providerId="ADAL" clId="{E121798F-7D56-4901-917F-1984245E78D0}" dt="2023-11-06T10:33:28.826" v="3624" actId="20577"/>
          <ac:spMkLst>
            <pc:docMk/>
            <pc:sldMk cId="1425399406" sldId="294"/>
            <ac:spMk id="5" creationId="{0E8B56C7-C38F-E96E-3C19-8ACF8AF9E716}"/>
          </ac:spMkLst>
        </pc:spChg>
      </pc:sldChg>
      <pc:sldChg chg="addSp modSp new mod">
        <pc:chgData name="Stefan, Massimo" userId="c6034213-fdeb-44d8-bf5d-e135aac08adb" providerId="ADAL" clId="{E121798F-7D56-4901-917F-1984245E78D0}" dt="2023-11-06T10:37:12.409" v="3753" actId="20577"/>
        <pc:sldMkLst>
          <pc:docMk/>
          <pc:sldMk cId="860164903" sldId="295"/>
        </pc:sldMkLst>
        <pc:spChg chg="mod">
          <ac:chgData name="Stefan, Massimo" userId="c6034213-fdeb-44d8-bf5d-e135aac08adb" providerId="ADAL" clId="{E121798F-7D56-4901-917F-1984245E78D0}" dt="2023-11-06T10:21:41.167" v="3207" actId="1076"/>
          <ac:spMkLst>
            <pc:docMk/>
            <pc:sldMk cId="860164903" sldId="295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6T10:37:12.409" v="3753" actId="20577"/>
          <ac:spMkLst>
            <pc:docMk/>
            <pc:sldMk cId="860164903" sldId="295"/>
            <ac:spMk id="3" creationId="{A0836E6B-7BEA-8D1F-A9FD-0EA7030B7885}"/>
          </ac:spMkLst>
        </pc:spChg>
        <pc:picChg chg="add mod">
          <ac:chgData name="Stefan, Massimo" userId="c6034213-fdeb-44d8-bf5d-e135aac08adb" providerId="ADAL" clId="{E121798F-7D56-4901-917F-1984245E78D0}" dt="2023-11-06T10:21:50.357" v="3209" actId="1076"/>
          <ac:picMkLst>
            <pc:docMk/>
            <pc:sldMk cId="860164903" sldId="295"/>
            <ac:picMk id="7" creationId="{A9E56362-82CF-F3C4-A653-58DB3C396781}"/>
          </ac:picMkLst>
        </pc:picChg>
      </pc:sldChg>
      <pc:sldChg chg="modSp add del mod">
        <pc:chgData name="Stefan, Massimo" userId="c6034213-fdeb-44d8-bf5d-e135aac08adb" providerId="ADAL" clId="{E121798F-7D56-4901-917F-1984245E78D0}" dt="2023-11-06T10:22:29.988" v="3215" actId="47"/>
        <pc:sldMkLst>
          <pc:docMk/>
          <pc:sldMk cId="4091888714" sldId="296"/>
        </pc:sldMkLst>
        <pc:spChg chg="mod">
          <ac:chgData name="Stefan, Massimo" userId="c6034213-fdeb-44d8-bf5d-e135aac08adb" providerId="ADAL" clId="{E121798F-7D56-4901-917F-1984245E78D0}" dt="2023-11-06T10:01:13.492" v="2809" actId="20577"/>
          <ac:spMkLst>
            <pc:docMk/>
            <pc:sldMk cId="4091888714" sldId="296"/>
            <ac:spMk id="3" creationId="{A0836E6B-7BEA-8D1F-A9FD-0EA7030B7885}"/>
          </ac:spMkLst>
        </pc:spChg>
      </pc:sldChg>
      <pc:sldChg chg="modSp add del mod">
        <pc:chgData name="Stefan, Massimo" userId="c6034213-fdeb-44d8-bf5d-e135aac08adb" providerId="ADAL" clId="{E121798F-7D56-4901-917F-1984245E78D0}" dt="2023-11-06T10:23:30.016" v="3229" actId="47"/>
        <pc:sldMkLst>
          <pc:docMk/>
          <pc:sldMk cId="2487876927" sldId="297"/>
        </pc:sldMkLst>
        <pc:spChg chg="mod">
          <ac:chgData name="Stefan, Massimo" userId="c6034213-fdeb-44d8-bf5d-e135aac08adb" providerId="ADAL" clId="{E121798F-7D56-4901-917F-1984245E78D0}" dt="2023-11-06T10:18:28.577" v="3175" actId="20577"/>
          <ac:spMkLst>
            <pc:docMk/>
            <pc:sldMk cId="2487876927" sldId="297"/>
            <ac:spMk id="3" creationId="{A0836E6B-7BEA-8D1F-A9FD-0EA7030B7885}"/>
          </ac:spMkLst>
        </pc:spChg>
      </pc:sldChg>
      <pc:sldChg chg="modSp add del mod ord">
        <pc:chgData name="Stefan, Massimo" userId="c6034213-fdeb-44d8-bf5d-e135aac08adb" providerId="ADAL" clId="{E121798F-7D56-4901-917F-1984245E78D0}" dt="2023-11-06T10:33:23.187" v="3623" actId="47"/>
        <pc:sldMkLst>
          <pc:docMk/>
          <pc:sldMk cId="1195775787" sldId="298"/>
        </pc:sldMkLst>
        <pc:spChg chg="mod">
          <ac:chgData name="Stefan, Massimo" userId="c6034213-fdeb-44d8-bf5d-e135aac08adb" providerId="ADAL" clId="{E121798F-7D56-4901-917F-1984245E78D0}" dt="2023-11-06T10:20:11.472" v="3202"/>
          <ac:spMkLst>
            <pc:docMk/>
            <pc:sldMk cId="1195775787" sldId="298"/>
            <ac:spMk id="2" creationId="{C572907C-F2A9-FDE2-4F4D-1B70FA075D66}"/>
          </ac:spMkLst>
        </pc:spChg>
      </pc:sldChg>
      <pc:sldChg chg="delSp modSp add mod">
        <pc:chgData name="Stefan, Massimo" userId="c6034213-fdeb-44d8-bf5d-e135aac08adb" providerId="ADAL" clId="{E121798F-7D56-4901-917F-1984245E78D0}" dt="2023-11-06T11:07:55.477" v="4515"/>
        <pc:sldMkLst>
          <pc:docMk/>
          <pc:sldMk cId="77733230" sldId="299"/>
        </pc:sldMkLst>
        <pc:spChg chg="mod">
          <ac:chgData name="Stefan, Massimo" userId="c6034213-fdeb-44d8-bf5d-e135aac08adb" providerId="ADAL" clId="{E121798F-7D56-4901-917F-1984245E78D0}" dt="2023-11-06T11:07:55.477" v="4515"/>
          <ac:spMkLst>
            <pc:docMk/>
            <pc:sldMk cId="77733230" sldId="299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6T11:01:36.377" v="4370" actId="14100"/>
          <ac:spMkLst>
            <pc:docMk/>
            <pc:sldMk cId="77733230" sldId="299"/>
            <ac:spMk id="3" creationId="{A0836E6B-7BEA-8D1F-A9FD-0EA7030B7885}"/>
          </ac:spMkLst>
        </pc:spChg>
        <pc:picChg chg="del">
          <ac:chgData name="Stefan, Massimo" userId="c6034213-fdeb-44d8-bf5d-e135aac08adb" providerId="ADAL" clId="{E121798F-7D56-4901-917F-1984245E78D0}" dt="2023-11-06T10:22:08.727" v="3212" actId="478"/>
          <ac:picMkLst>
            <pc:docMk/>
            <pc:sldMk cId="77733230" sldId="299"/>
            <ac:picMk id="7" creationId="{A9E56362-82CF-F3C4-A653-58DB3C396781}"/>
          </ac:picMkLst>
        </pc:picChg>
      </pc:sldChg>
      <pc:sldChg chg="addSp delSp modSp add mod ord">
        <pc:chgData name="Stefan, Massimo" userId="c6034213-fdeb-44d8-bf5d-e135aac08adb" providerId="ADAL" clId="{E121798F-7D56-4901-917F-1984245E78D0}" dt="2023-11-06T11:08:07.764" v="4516" actId="1076"/>
        <pc:sldMkLst>
          <pc:docMk/>
          <pc:sldMk cId="2269286950" sldId="300"/>
        </pc:sldMkLst>
        <pc:spChg chg="mod">
          <ac:chgData name="Stefan, Massimo" userId="c6034213-fdeb-44d8-bf5d-e135aac08adb" providerId="ADAL" clId="{E121798F-7D56-4901-917F-1984245E78D0}" dt="2023-11-06T11:08:07.764" v="4516" actId="1076"/>
          <ac:spMkLst>
            <pc:docMk/>
            <pc:sldMk cId="2269286950" sldId="300"/>
            <ac:spMk id="3" creationId="{A0836E6B-7BEA-8D1F-A9FD-0EA7030B7885}"/>
          </ac:spMkLst>
        </pc:spChg>
        <pc:picChg chg="del">
          <ac:chgData name="Stefan, Massimo" userId="c6034213-fdeb-44d8-bf5d-e135aac08adb" providerId="ADAL" clId="{E121798F-7D56-4901-917F-1984245E78D0}" dt="2023-11-06T10:22:59.134" v="3220" actId="478"/>
          <ac:picMkLst>
            <pc:docMk/>
            <pc:sldMk cId="2269286950" sldId="300"/>
            <ac:picMk id="7" creationId="{A9E56362-82CF-F3C4-A653-58DB3C396781}"/>
          </ac:picMkLst>
        </pc:picChg>
        <pc:picChg chg="add del mod">
          <ac:chgData name="Stefan, Massimo" userId="c6034213-fdeb-44d8-bf5d-e135aac08adb" providerId="ADAL" clId="{E121798F-7D56-4901-917F-1984245E78D0}" dt="2023-11-06T10:29:32.933" v="3491" actId="478"/>
          <ac:picMkLst>
            <pc:docMk/>
            <pc:sldMk cId="2269286950" sldId="300"/>
            <ac:picMk id="8" creationId="{10E799F5-854E-C6FC-0811-8F7694051464}"/>
          </ac:picMkLst>
        </pc:picChg>
      </pc:sldChg>
      <pc:sldChg chg="addSp delSp modSp add mod">
        <pc:chgData name="Stefan, Massimo" userId="c6034213-fdeb-44d8-bf5d-e135aac08adb" providerId="ADAL" clId="{E121798F-7D56-4901-917F-1984245E78D0}" dt="2023-11-06T10:32:53.202" v="3622" actId="1076"/>
        <pc:sldMkLst>
          <pc:docMk/>
          <pc:sldMk cId="461936797" sldId="301"/>
        </pc:sldMkLst>
        <pc:spChg chg="mod">
          <ac:chgData name="Stefan, Massimo" userId="c6034213-fdeb-44d8-bf5d-e135aac08adb" providerId="ADAL" clId="{E121798F-7D56-4901-917F-1984245E78D0}" dt="2023-11-06T10:23:38.326" v="3231"/>
          <ac:spMkLst>
            <pc:docMk/>
            <pc:sldMk cId="461936797" sldId="301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6T10:32:47.810" v="3619" actId="20577"/>
          <ac:spMkLst>
            <pc:docMk/>
            <pc:sldMk cId="461936797" sldId="301"/>
            <ac:spMk id="3" creationId="{A0836E6B-7BEA-8D1F-A9FD-0EA7030B7885}"/>
          </ac:spMkLst>
        </pc:spChg>
        <pc:picChg chg="add del mod">
          <ac:chgData name="Stefan, Massimo" userId="c6034213-fdeb-44d8-bf5d-e135aac08adb" providerId="ADAL" clId="{E121798F-7D56-4901-917F-1984245E78D0}" dt="2023-11-06T10:30:24.377" v="3493" actId="478"/>
          <ac:picMkLst>
            <pc:docMk/>
            <pc:sldMk cId="461936797" sldId="301"/>
            <ac:picMk id="6" creationId="{54B21AC8-FB44-1C26-D339-405CFAC961D6}"/>
          </ac:picMkLst>
        </pc:picChg>
        <pc:picChg chg="del">
          <ac:chgData name="Stefan, Massimo" userId="c6034213-fdeb-44d8-bf5d-e135aac08adb" providerId="ADAL" clId="{E121798F-7D56-4901-917F-1984245E78D0}" dt="2023-11-06T10:23:42.578" v="3232" actId="478"/>
          <ac:picMkLst>
            <pc:docMk/>
            <pc:sldMk cId="461936797" sldId="301"/>
            <ac:picMk id="8" creationId="{10E799F5-854E-C6FC-0811-8F7694051464}"/>
          </ac:picMkLst>
        </pc:picChg>
        <pc:picChg chg="add mod">
          <ac:chgData name="Stefan, Massimo" userId="c6034213-fdeb-44d8-bf5d-e135aac08adb" providerId="ADAL" clId="{E121798F-7D56-4901-917F-1984245E78D0}" dt="2023-11-06T10:32:53.202" v="3622" actId="1076"/>
          <ac:picMkLst>
            <pc:docMk/>
            <pc:sldMk cId="461936797" sldId="301"/>
            <ac:picMk id="9" creationId="{50AAFEC3-B3E3-F13A-8C80-97A6900F8441}"/>
          </ac:picMkLst>
        </pc:picChg>
      </pc:sldChg>
      <pc:sldChg chg="modSp add mod">
        <pc:chgData name="Stefan, Massimo" userId="c6034213-fdeb-44d8-bf5d-e135aac08adb" providerId="ADAL" clId="{E121798F-7D56-4901-917F-1984245E78D0}" dt="2023-11-06T11:05:30.764" v="4487" actId="313"/>
        <pc:sldMkLst>
          <pc:docMk/>
          <pc:sldMk cId="2373703244" sldId="302"/>
        </pc:sldMkLst>
        <pc:spChg chg="mod">
          <ac:chgData name="Stefan, Massimo" userId="c6034213-fdeb-44d8-bf5d-e135aac08adb" providerId="ADAL" clId="{E121798F-7D56-4901-917F-1984245E78D0}" dt="2023-11-06T11:05:30.764" v="4487" actId="313"/>
          <ac:spMkLst>
            <pc:docMk/>
            <pc:sldMk cId="2373703244" sldId="302"/>
            <ac:spMk id="3" creationId="{A0836E6B-7BEA-8D1F-A9FD-0EA7030B7885}"/>
          </ac:spMkLst>
        </pc:spChg>
      </pc:sldChg>
      <pc:sldChg chg="delSp modSp add mod">
        <pc:chgData name="Stefan, Massimo" userId="c6034213-fdeb-44d8-bf5d-e135aac08adb" providerId="ADAL" clId="{E121798F-7D56-4901-917F-1984245E78D0}" dt="2023-11-06T11:22:54.789" v="5290" actId="20577"/>
        <pc:sldMkLst>
          <pc:docMk/>
          <pc:sldMk cId="3362152905" sldId="303"/>
        </pc:sldMkLst>
        <pc:spChg chg="mod">
          <ac:chgData name="Stefan, Massimo" userId="c6034213-fdeb-44d8-bf5d-e135aac08adb" providerId="ADAL" clId="{E121798F-7D56-4901-917F-1984245E78D0}" dt="2023-11-06T11:06:08.558" v="4512"/>
          <ac:spMkLst>
            <pc:docMk/>
            <pc:sldMk cId="3362152905" sldId="303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6T11:22:54.789" v="5290" actId="20577"/>
          <ac:spMkLst>
            <pc:docMk/>
            <pc:sldMk cId="3362152905" sldId="303"/>
            <ac:spMk id="3" creationId="{A0836E6B-7BEA-8D1F-A9FD-0EA7030B7885}"/>
          </ac:spMkLst>
        </pc:spChg>
        <pc:picChg chg="del">
          <ac:chgData name="Stefan, Massimo" userId="c6034213-fdeb-44d8-bf5d-e135aac08adb" providerId="ADAL" clId="{E121798F-7D56-4901-917F-1984245E78D0}" dt="2023-11-06T11:08:44.026" v="4517" actId="478"/>
          <ac:picMkLst>
            <pc:docMk/>
            <pc:sldMk cId="3362152905" sldId="303"/>
            <ac:picMk id="9" creationId="{50AAFEC3-B3E3-F13A-8C80-97A6900F8441}"/>
          </ac:picMkLst>
        </pc:picChg>
      </pc:sldChg>
      <pc:sldChg chg="modSp add mod ord">
        <pc:chgData name="Stefan, Massimo" userId="c6034213-fdeb-44d8-bf5d-e135aac08adb" providerId="ADAL" clId="{E121798F-7D56-4901-917F-1984245E78D0}" dt="2023-11-06T10:43:03.117" v="3803" actId="20577"/>
        <pc:sldMkLst>
          <pc:docMk/>
          <pc:sldMk cId="1250254237" sldId="304"/>
        </pc:sldMkLst>
        <pc:spChg chg="mod">
          <ac:chgData name="Stefan, Massimo" userId="c6034213-fdeb-44d8-bf5d-e135aac08adb" providerId="ADAL" clId="{E121798F-7D56-4901-917F-1984245E78D0}" dt="2023-11-06T10:43:03.117" v="3803" actId="20577"/>
          <ac:spMkLst>
            <pc:docMk/>
            <pc:sldMk cId="1250254237" sldId="304"/>
            <ac:spMk id="2" creationId="{A2CD3C5A-CEA8-6DDC-B3F1-41D07C4FA704}"/>
          </ac:spMkLst>
        </pc:spChg>
      </pc:sldChg>
      <pc:sldChg chg="addSp modSp add mod">
        <pc:chgData name="Stefan, Massimo" userId="c6034213-fdeb-44d8-bf5d-e135aac08adb" providerId="ADAL" clId="{E121798F-7D56-4901-917F-1984245E78D0}" dt="2023-11-08T09:34:31.281" v="6264" actId="20577"/>
        <pc:sldMkLst>
          <pc:docMk/>
          <pc:sldMk cId="1214728621" sldId="305"/>
        </pc:sldMkLst>
        <pc:spChg chg="mod">
          <ac:chgData name="Stefan, Massimo" userId="c6034213-fdeb-44d8-bf5d-e135aac08adb" providerId="ADAL" clId="{E121798F-7D56-4901-917F-1984245E78D0}" dt="2023-11-08T09:34:16.700" v="6263" actId="20577"/>
          <ac:spMkLst>
            <pc:docMk/>
            <pc:sldMk cId="1214728621" sldId="305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8T09:34:31.281" v="6264" actId="20577"/>
          <ac:spMkLst>
            <pc:docMk/>
            <pc:sldMk cId="1214728621" sldId="305"/>
            <ac:spMk id="3" creationId="{A0836E6B-7BEA-8D1F-A9FD-0EA7030B7885}"/>
          </ac:spMkLst>
        </pc:spChg>
        <pc:picChg chg="add mod">
          <ac:chgData name="Stefan, Massimo" userId="c6034213-fdeb-44d8-bf5d-e135aac08adb" providerId="ADAL" clId="{E121798F-7D56-4901-917F-1984245E78D0}" dt="2023-11-08T09:05:18.124" v="5820" actId="1076"/>
          <ac:picMkLst>
            <pc:docMk/>
            <pc:sldMk cId="1214728621" sldId="305"/>
            <ac:picMk id="7" creationId="{2B847A03-C2C3-EB7E-1235-923804DE87E8}"/>
          </ac:picMkLst>
        </pc:picChg>
      </pc:sldChg>
      <pc:sldChg chg="modSp add mod">
        <pc:chgData name="Stefan, Massimo" userId="c6034213-fdeb-44d8-bf5d-e135aac08adb" providerId="ADAL" clId="{E121798F-7D56-4901-917F-1984245E78D0}" dt="2023-11-08T09:33:31.881" v="6253" actId="115"/>
        <pc:sldMkLst>
          <pc:docMk/>
          <pc:sldMk cId="3302288224" sldId="306"/>
        </pc:sldMkLst>
        <pc:spChg chg="mod">
          <ac:chgData name="Stefan, Massimo" userId="c6034213-fdeb-44d8-bf5d-e135aac08adb" providerId="ADAL" clId="{E121798F-7D56-4901-917F-1984245E78D0}" dt="2023-11-08T09:33:31.881" v="6253" actId="115"/>
          <ac:spMkLst>
            <pc:docMk/>
            <pc:sldMk cId="3302288224" sldId="306"/>
            <ac:spMk id="3" creationId="{A0836E6B-7BEA-8D1F-A9FD-0EA7030B7885}"/>
          </ac:spMkLst>
        </pc:spChg>
      </pc:sldChg>
      <pc:sldChg chg="modSp add del">
        <pc:chgData name="Stefan, Massimo" userId="c6034213-fdeb-44d8-bf5d-e135aac08adb" providerId="ADAL" clId="{E121798F-7D56-4901-917F-1984245E78D0}" dt="2023-11-08T10:44:10.804" v="8784" actId="2696"/>
        <pc:sldMkLst>
          <pc:docMk/>
          <pc:sldMk cId="4163066496" sldId="307"/>
        </pc:sldMkLst>
        <pc:spChg chg="mod">
          <ac:chgData name="Stefan, Massimo" userId="c6034213-fdeb-44d8-bf5d-e135aac08adb" providerId="ADAL" clId="{E121798F-7D56-4901-917F-1984245E78D0}" dt="2023-11-08T09:36:48.028" v="6275" actId="20577"/>
          <ac:spMkLst>
            <pc:docMk/>
            <pc:sldMk cId="4163066496" sldId="307"/>
            <ac:spMk id="3" creationId="{A0836E6B-7BEA-8D1F-A9FD-0EA7030B7885}"/>
          </ac:spMkLst>
        </pc:spChg>
      </pc:sldChg>
      <pc:sldChg chg="delSp modSp add mod">
        <pc:chgData name="Stefan, Massimo" userId="c6034213-fdeb-44d8-bf5d-e135aac08adb" providerId="ADAL" clId="{E121798F-7D56-4901-917F-1984245E78D0}" dt="2023-11-08T09:48:50.797" v="7033" actId="20577"/>
        <pc:sldMkLst>
          <pc:docMk/>
          <pc:sldMk cId="665503098" sldId="308"/>
        </pc:sldMkLst>
        <pc:spChg chg="mod">
          <ac:chgData name="Stefan, Massimo" userId="c6034213-fdeb-44d8-bf5d-e135aac08adb" providerId="ADAL" clId="{E121798F-7D56-4901-917F-1984245E78D0}" dt="2023-11-08T09:48:50.797" v="7033" actId="20577"/>
          <ac:spMkLst>
            <pc:docMk/>
            <pc:sldMk cId="665503098" sldId="308"/>
            <ac:spMk id="3" creationId="{A0836E6B-7BEA-8D1F-A9FD-0EA7030B7885}"/>
          </ac:spMkLst>
        </pc:spChg>
        <pc:picChg chg="del">
          <ac:chgData name="Stefan, Massimo" userId="c6034213-fdeb-44d8-bf5d-e135aac08adb" providerId="ADAL" clId="{E121798F-7D56-4901-917F-1984245E78D0}" dt="2023-11-08T09:39:40.248" v="6374" actId="478"/>
          <ac:picMkLst>
            <pc:docMk/>
            <pc:sldMk cId="665503098" sldId="308"/>
            <ac:picMk id="7" creationId="{2B847A03-C2C3-EB7E-1235-923804DE87E8}"/>
          </ac:picMkLst>
        </pc:picChg>
      </pc:sldChg>
      <pc:sldChg chg="addSp delSp modSp add mod ord">
        <pc:chgData name="Stefan, Massimo" userId="c6034213-fdeb-44d8-bf5d-e135aac08adb" providerId="ADAL" clId="{E121798F-7D56-4901-917F-1984245E78D0}" dt="2023-11-08T11:01:59.118" v="8830" actId="113"/>
        <pc:sldMkLst>
          <pc:docMk/>
          <pc:sldMk cId="1102232608" sldId="309"/>
        </pc:sldMkLst>
        <pc:spChg chg="mod">
          <ac:chgData name="Stefan, Massimo" userId="c6034213-fdeb-44d8-bf5d-e135aac08adb" providerId="ADAL" clId="{E121798F-7D56-4901-917F-1984245E78D0}" dt="2023-11-08T10:21:51.301" v="8180" actId="20577"/>
          <ac:spMkLst>
            <pc:docMk/>
            <pc:sldMk cId="1102232608" sldId="309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8T11:01:59.118" v="8830" actId="113"/>
          <ac:spMkLst>
            <pc:docMk/>
            <pc:sldMk cId="1102232608" sldId="309"/>
            <ac:spMk id="3" creationId="{A0836E6B-7BEA-8D1F-A9FD-0EA7030B7885}"/>
          </ac:spMkLst>
        </pc:spChg>
        <pc:picChg chg="add del mod">
          <ac:chgData name="Stefan, Massimo" userId="c6034213-fdeb-44d8-bf5d-e135aac08adb" providerId="ADAL" clId="{E121798F-7D56-4901-917F-1984245E78D0}" dt="2023-11-08T10:08:51.360" v="7592" actId="21"/>
          <ac:picMkLst>
            <pc:docMk/>
            <pc:sldMk cId="1102232608" sldId="309"/>
            <ac:picMk id="7" creationId="{8F3CF4DD-DAD8-0526-CA6A-4A4FBA98E357}"/>
          </ac:picMkLst>
        </pc:picChg>
      </pc:sldChg>
      <pc:sldChg chg="addSp modSp add mod">
        <pc:chgData name="Stefan, Massimo" userId="c6034213-fdeb-44d8-bf5d-e135aac08adb" providerId="ADAL" clId="{E121798F-7D56-4901-917F-1984245E78D0}" dt="2023-11-08T11:02:03.170" v="8832" actId="113"/>
        <pc:sldMkLst>
          <pc:docMk/>
          <pc:sldMk cId="1701014185" sldId="310"/>
        </pc:sldMkLst>
        <pc:spChg chg="mod">
          <ac:chgData name="Stefan, Massimo" userId="c6034213-fdeb-44d8-bf5d-e135aac08adb" providerId="ADAL" clId="{E121798F-7D56-4901-917F-1984245E78D0}" dt="2023-11-08T10:21:56.551" v="8181"/>
          <ac:spMkLst>
            <pc:docMk/>
            <pc:sldMk cId="1701014185" sldId="310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8T11:02:03.170" v="8832" actId="113"/>
          <ac:spMkLst>
            <pc:docMk/>
            <pc:sldMk cId="1701014185" sldId="310"/>
            <ac:spMk id="3" creationId="{A0836E6B-7BEA-8D1F-A9FD-0EA7030B7885}"/>
          </ac:spMkLst>
        </pc:spChg>
        <pc:picChg chg="add mod">
          <ac:chgData name="Stefan, Massimo" userId="c6034213-fdeb-44d8-bf5d-e135aac08adb" providerId="ADAL" clId="{E121798F-7D56-4901-917F-1984245E78D0}" dt="2023-11-08T10:32:05.541" v="8333" actId="1076"/>
          <ac:picMkLst>
            <pc:docMk/>
            <pc:sldMk cId="1701014185" sldId="310"/>
            <ac:picMk id="6" creationId="{306540CC-9E55-44D2-2681-AF970FEF3F3C}"/>
          </ac:picMkLst>
        </pc:picChg>
      </pc:sldChg>
      <pc:sldChg chg="modSp add mod ord">
        <pc:chgData name="Stefan, Massimo" userId="c6034213-fdeb-44d8-bf5d-e135aac08adb" providerId="ADAL" clId="{E121798F-7D56-4901-917F-1984245E78D0}" dt="2023-11-08T11:02:11.416" v="8836" actId="113"/>
        <pc:sldMkLst>
          <pc:docMk/>
          <pc:sldMk cId="232195744" sldId="311"/>
        </pc:sldMkLst>
        <pc:spChg chg="mod">
          <ac:chgData name="Stefan, Massimo" userId="c6034213-fdeb-44d8-bf5d-e135aac08adb" providerId="ADAL" clId="{E121798F-7D56-4901-917F-1984245E78D0}" dt="2023-11-08T10:35:51.457" v="8370" actId="20577"/>
          <ac:spMkLst>
            <pc:docMk/>
            <pc:sldMk cId="232195744" sldId="311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8T11:02:11.416" v="8836" actId="113"/>
          <ac:spMkLst>
            <pc:docMk/>
            <pc:sldMk cId="232195744" sldId="311"/>
            <ac:spMk id="3" creationId="{A0836E6B-7BEA-8D1F-A9FD-0EA7030B7885}"/>
          </ac:spMkLst>
        </pc:spChg>
      </pc:sldChg>
      <pc:sldChg chg="modSp add del mod">
        <pc:chgData name="Stefan, Massimo" userId="c6034213-fdeb-44d8-bf5d-e135aac08adb" providerId="ADAL" clId="{E121798F-7D56-4901-917F-1984245E78D0}" dt="2023-11-08T10:35:44.320" v="8366" actId="2696"/>
        <pc:sldMkLst>
          <pc:docMk/>
          <pc:sldMk cId="2841865352" sldId="311"/>
        </pc:sldMkLst>
        <pc:spChg chg="mod">
          <ac:chgData name="Stefan, Massimo" userId="c6034213-fdeb-44d8-bf5d-e135aac08adb" providerId="ADAL" clId="{E121798F-7D56-4901-917F-1984245E78D0}" dt="2023-11-08T10:34:18.633" v="8365" actId="20577"/>
          <ac:spMkLst>
            <pc:docMk/>
            <pc:sldMk cId="2841865352" sldId="311"/>
            <ac:spMk id="2" creationId="{C572907C-F2A9-FDE2-4F4D-1B70FA075D66}"/>
          </ac:spMkLst>
        </pc:spChg>
      </pc:sldChg>
      <pc:sldChg chg="delSp modSp add mod ord">
        <pc:chgData name="Stefan, Massimo" userId="c6034213-fdeb-44d8-bf5d-e135aac08adb" providerId="ADAL" clId="{E121798F-7D56-4901-917F-1984245E78D0}" dt="2023-11-08T13:55:49.617" v="8851" actId="20577"/>
        <pc:sldMkLst>
          <pc:docMk/>
          <pc:sldMk cId="633880319" sldId="312"/>
        </pc:sldMkLst>
        <pc:spChg chg="mod">
          <ac:chgData name="Stefan, Massimo" userId="c6034213-fdeb-44d8-bf5d-e135aac08adb" providerId="ADAL" clId="{E121798F-7D56-4901-917F-1984245E78D0}" dt="2023-11-08T10:38:01.635" v="8510" actId="20577"/>
          <ac:spMkLst>
            <pc:docMk/>
            <pc:sldMk cId="633880319" sldId="312"/>
            <ac:spMk id="2" creationId="{C572907C-F2A9-FDE2-4F4D-1B70FA075D66}"/>
          </ac:spMkLst>
        </pc:spChg>
        <pc:spChg chg="mod">
          <ac:chgData name="Stefan, Massimo" userId="c6034213-fdeb-44d8-bf5d-e135aac08adb" providerId="ADAL" clId="{E121798F-7D56-4901-917F-1984245E78D0}" dt="2023-11-08T13:55:49.617" v="8851" actId="20577"/>
          <ac:spMkLst>
            <pc:docMk/>
            <pc:sldMk cId="633880319" sldId="312"/>
            <ac:spMk id="3" creationId="{A0836E6B-7BEA-8D1F-A9FD-0EA7030B7885}"/>
          </ac:spMkLst>
        </pc:spChg>
        <pc:picChg chg="del">
          <ac:chgData name="Stefan, Massimo" userId="c6034213-fdeb-44d8-bf5d-e135aac08adb" providerId="ADAL" clId="{E121798F-7D56-4901-917F-1984245E78D0}" dt="2023-11-08T10:41:09.385" v="8627" actId="478"/>
          <ac:picMkLst>
            <pc:docMk/>
            <pc:sldMk cId="633880319" sldId="312"/>
            <ac:picMk id="6" creationId="{306540CC-9E55-44D2-2681-AF970FEF3F3C}"/>
          </ac:picMkLst>
        </pc:picChg>
      </pc:sldChg>
      <pc:sldChg chg="addSp delSp modSp new del mod">
        <pc:chgData name="Stefan, Massimo" userId="c6034213-fdeb-44d8-bf5d-e135aac08adb" providerId="ADAL" clId="{E121798F-7D56-4901-917F-1984245E78D0}" dt="2023-11-08T10:59:47.978" v="8799" actId="2696"/>
        <pc:sldMkLst>
          <pc:docMk/>
          <pc:sldMk cId="1192365231" sldId="313"/>
        </pc:sldMkLst>
        <pc:spChg chg="del">
          <ac:chgData name="Stefan, Massimo" userId="c6034213-fdeb-44d8-bf5d-e135aac08adb" providerId="ADAL" clId="{E121798F-7D56-4901-917F-1984245E78D0}" dt="2023-11-08T10:58:34.291" v="8794" actId="478"/>
          <ac:spMkLst>
            <pc:docMk/>
            <pc:sldMk cId="1192365231" sldId="313"/>
            <ac:spMk id="2" creationId="{7B10C4DC-3261-F461-4B2E-922DF18E0624}"/>
          </ac:spMkLst>
        </pc:spChg>
        <pc:spChg chg="del">
          <ac:chgData name="Stefan, Massimo" userId="c6034213-fdeb-44d8-bf5d-e135aac08adb" providerId="ADAL" clId="{E121798F-7D56-4901-917F-1984245E78D0}" dt="2023-11-08T10:58:35.926" v="8796" actId="478"/>
          <ac:spMkLst>
            <pc:docMk/>
            <pc:sldMk cId="1192365231" sldId="313"/>
            <ac:spMk id="3" creationId="{0FA4A60D-883C-4EDE-243A-FBAB511BCDE5}"/>
          </ac:spMkLst>
        </pc:spChg>
        <pc:spChg chg="del">
          <ac:chgData name="Stefan, Massimo" userId="c6034213-fdeb-44d8-bf5d-e135aac08adb" providerId="ADAL" clId="{E121798F-7D56-4901-917F-1984245E78D0}" dt="2023-11-08T10:58:35.294" v="8795" actId="478"/>
          <ac:spMkLst>
            <pc:docMk/>
            <pc:sldMk cId="1192365231" sldId="313"/>
            <ac:spMk id="4" creationId="{5E2ED0A2-1877-61ED-3EDD-B4AD4DB9A0A5}"/>
          </ac:spMkLst>
        </pc:spChg>
        <pc:graphicFrameChg chg="add del mod">
          <ac:chgData name="Stefan, Massimo" userId="c6034213-fdeb-44d8-bf5d-e135aac08adb" providerId="ADAL" clId="{E121798F-7D56-4901-917F-1984245E78D0}" dt="2023-11-08T10:58:31.063" v="8792" actId="478"/>
          <ac:graphicFrameMkLst>
            <pc:docMk/>
            <pc:sldMk cId="1192365231" sldId="313"/>
            <ac:graphicFrameMk id="7" creationId="{C95FDD02-9081-A47A-6828-3E5B61C0EC8D}"/>
          </ac:graphicFrameMkLst>
        </pc:graphicFrameChg>
        <pc:graphicFrameChg chg="add del mod">
          <ac:chgData name="Stefan, Massimo" userId="c6034213-fdeb-44d8-bf5d-e135aac08adb" providerId="ADAL" clId="{E121798F-7D56-4901-917F-1984245E78D0}" dt="2023-11-08T10:58:32.285" v="8793" actId="478"/>
          <ac:graphicFrameMkLst>
            <pc:docMk/>
            <pc:sldMk cId="1192365231" sldId="313"/>
            <ac:graphicFrameMk id="8" creationId="{69BBC3F2-D658-3D6E-ED5C-CAACF0FBB661}"/>
          </ac:graphicFrameMkLst>
        </pc:graphicFrameChg>
        <pc:graphicFrameChg chg="add del">
          <ac:chgData name="Stefan, Massimo" userId="c6034213-fdeb-44d8-bf5d-e135aac08adb" providerId="ADAL" clId="{E121798F-7D56-4901-917F-1984245E78D0}" dt="2023-11-08T10:57:50.117" v="8789" actId="478"/>
          <ac:graphicFrameMkLst>
            <pc:docMk/>
            <pc:sldMk cId="1192365231" sldId="313"/>
            <ac:graphicFrameMk id="9" creationId="{5BACCD9A-0442-7585-AB54-31545EAD2D32}"/>
          </ac:graphicFrameMkLst>
        </pc:graphicFrameChg>
        <pc:graphicFrameChg chg="add del">
          <ac:chgData name="Stefan, Massimo" userId="c6034213-fdeb-44d8-bf5d-e135aac08adb" providerId="ADAL" clId="{E121798F-7D56-4901-917F-1984245E78D0}" dt="2023-11-08T10:58:45.854" v="8798" actId="478"/>
          <ac:graphicFrameMkLst>
            <pc:docMk/>
            <pc:sldMk cId="1192365231" sldId="313"/>
            <ac:graphicFrameMk id="10" creationId="{B85A4690-5C58-1001-BDF9-84F085E766AE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0989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forms.office.com/Pages/DesignPageV2.aspx?host=PowerPointTaskpane&amp;lang=en-gb&amp;id=V1Opm7W8dEutRUUl2OaqQRNCA8br_dhEv13hNarAittUM1VJM1lSV0hRVTk2M1BNTFdSNDU4UjBVRS4u&amp;subpage=design&amp;analysis=false&amp;topview=Presentation" TargetMode="External"/><Relationship Id="rId4" Type="http://schemas.openxmlformats.org/officeDocument/2006/relationships/hyperlink" Target="https://github.com/xavierpuigf/watch_and_help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9" y="1313284"/>
            <a:ext cx="7108032" cy="4526042"/>
          </a:xfrm>
        </p:spPr>
        <p:txBody>
          <a:bodyPr/>
          <a:lstStyle/>
          <a:p>
            <a:r>
              <a:rPr lang="en-US" dirty="0"/>
              <a:t>Watch-and-help</a:t>
            </a:r>
            <a:br>
              <a:rPr lang="en-US" dirty="0"/>
            </a:br>
            <a:r>
              <a:rPr lang="en-US" dirty="0"/>
              <a:t>a challenge for social perception and human-ai collaboration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Presenter: Massimo </a:t>
            </a:r>
            <a:r>
              <a:rPr lang="en-US" dirty="0" err="1"/>
              <a:t>stefan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📜 Specifications 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7967" y="1926419"/>
            <a:ext cx="11110764" cy="436464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The environment supports </a:t>
            </a:r>
            <a:r>
              <a:rPr lang="en-US" b="1" dirty="0">
                <a:solidFill>
                  <a:srgbClr val="36393B"/>
                </a:solidFill>
                <a:sym typeface="Wingdings" panose="05000000000000000000" pitchFamily="2" charset="2"/>
              </a:rPr>
              <a:t>symbolic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(a scene graph where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nodes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represent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objects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and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edges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spatial relationships between them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) and </a:t>
            </a:r>
            <a:r>
              <a:rPr lang="en-US" b="1" dirty="0">
                <a:solidFill>
                  <a:srgbClr val="36393B"/>
                </a:solidFill>
                <a:sym typeface="Wingdings" panose="05000000000000000000" pitchFamily="2" charset="2"/>
              </a:rPr>
              <a:t>visual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observations</a:t>
            </a:r>
            <a:b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</a:br>
            <a:r>
              <a:rPr lang="en-US" dirty="0"/>
              <a:t>⚠️ </a:t>
            </a:r>
            <a:r>
              <a:rPr lang="en-US" b="1" dirty="0"/>
              <a:t>Warning</a:t>
            </a:r>
            <a:r>
              <a:rPr lang="en-US" dirty="0"/>
              <a:t>: they do NOT specify how </a:t>
            </a:r>
            <a:r>
              <a:rPr lang="en-US" dirty="0">
                <a:solidFill>
                  <a:srgbClr val="3CF3D1"/>
                </a:solidFill>
              </a:rPr>
              <a:t>Bob</a:t>
            </a:r>
            <a:r>
              <a:rPr lang="en-US" dirty="0"/>
              <a:t> process the visual input</a:t>
            </a:r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The environment provides a </a:t>
            </a:r>
            <a:r>
              <a:rPr lang="en-US" b="1" dirty="0">
                <a:solidFill>
                  <a:srgbClr val="36393B"/>
                </a:solidFill>
                <a:sym typeface="Wingdings" panose="05000000000000000000" pitchFamily="2" charset="2"/>
              </a:rPr>
              <a:t>large and diverse action space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for agents</a:t>
            </a:r>
            <a:b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</a:br>
            <a:r>
              <a:rPr lang="en-US" dirty="0"/>
              <a:t>🗒️ </a:t>
            </a:r>
            <a:r>
              <a:rPr lang="en-US" b="1" dirty="0"/>
              <a:t>Note</a:t>
            </a:r>
            <a:r>
              <a:rPr lang="en-US" dirty="0"/>
              <a:t>: it 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changes at every step, based on the agent’s state</a:t>
            </a:r>
          </a:p>
          <a:p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28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🤖 human-like agents 🤖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807" y="1253331"/>
            <a:ext cx="10711084" cy="4351338"/>
          </a:xfrm>
        </p:spPr>
        <p:txBody>
          <a:bodyPr/>
          <a:lstStyle/>
          <a:p>
            <a:r>
              <a:rPr lang="en-US" dirty="0"/>
              <a:t>Agents operates on the symbolic representation, relying 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36393B"/>
                </a:solidFill>
              </a:rPr>
              <a:t>A </a:t>
            </a:r>
            <a:r>
              <a:rPr lang="en-US" b="1" dirty="0">
                <a:solidFill>
                  <a:srgbClr val="36393B"/>
                </a:solidFill>
              </a:rPr>
              <a:t>belief of object locations </a:t>
            </a:r>
            <a:r>
              <a:rPr lang="en-US" dirty="0">
                <a:solidFill>
                  <a:srgbClr val="36393B"/>
                </a:solidFill>
              </a:rPr>
              <a:t>in the environment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36393B"/>
                </a:solidFill>
              </a:rPr>
              <a:t>A </a:t>
            </a:r>
            <a:r>
              <a:rPr lang="en-US" b="1" dirty="0">
                <a:solidFill>
                  <a:srgbClr val="36393B"/>
                </a:solidFill>
              </a:rPr>
              <a:t>hierarchical planner</a:t>
            </a:r>
            <a:r>
              <a:rPr lang="en-US" dirty="0">
                <a:solidFill>
                  <a:srgbClr val="36393B"/>
                </a:solidFill>
              </a:rPr>
              <a:t>, which uses Monte Carlo Tree Search (MCTS) and Regression Planning (RP)</a:t>
            </a:r>
          </a:p>
          <a:p>
            <a:r>
              <a:rPr lang="en-US" dirty="0">
                <a:solidFill>
                  <a:srgbClr val="36393B"/>
                </a:solidFill>
              </a:rPr>
              <a:t>to find a plan for a given goal based on its belief</a:t>
            </a:r>
          </a:p>
          <a:p>
            <a:r>
              <a:rPr lang="en-US" dirty="0"/>
              <a:t>🗒️ </a:t>
            </a:r>
            <a:r>
              <a:rPr lang="en-US" b="1" dirty="0"/>
              <a:t>Note</a:t>
            </a:r>
            <a:r>
              <a:rPr lang="en-US" dirty="0"/>
              <a:t>:</a:t>
            </a:r>
            <a:r>
              <a:rPr lang="en-US" dirty="0">
                <a:solidFill>
                  <a:srgbClr val="36393B"/>
                </a:solidFill>
              </a:rPr>
              <a:t> permit to plan concurrently with other agents</a:t>
            </a:r>
          </a:p>
          <a:p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AAFEC3-B3E3-F13A-8C80-97A6900F8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2221" y="3910100"/>
            <a:ext cx="2586010" cy="212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3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evaluation protocol and benchmark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399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5A558-989F-29DF-34DA-0D42767F7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Eval. Protocol and benchmark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5A010-AF18-9653-E0B8-D6DB344A964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2790" y="1864186"/>
            <a:ext cx="5753520" cy="631867"/>
          </a:xfrm>
        </p:spPr>
        <p:txBody>
          <a:bodyPr/>
          <a:lstStyle/>
          <a:p>
            <a:r>
              <a:rPr lang="en-US" dirty="0"/>
              <a:t>📃 Evaluation protocol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1DB3E-755C-7BDE-C763-0F2E169A7E8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51805" y="2553204"/>
            <a:ext cx="5257800" cy="2179999"/>
          </a:xfrm>
        </p:spPr>
        <p:txBody>
          <a:bodyPr/>
          <a:lstStyle/>
          <a:p>
            <a:pPr>
              <a:buNone/>
            </a:pPr>
            <a:r>
              <a:rPr lang="en-US" dirty="0"/>
              <a:t>Defines:</a:t>
            </a:r>
          </a:p>
          <a:p>
            <a:pPr marL="285750" indent="-285750"/>
            <a:r>
              <a:rPr lang="en-US" dirty="0"/>
              <a:t>the training and testing setup</a:t>
            </a:r>
          </a:p>
          <a:p>
            <a:pPr marL="285750" indent="-285750"/>
            <a:r>
              <a:rPr lang="en-US" dirty="0"/>
              <a:t>the goal definitions</a:t>
            </a:r>
          </a:p>
          <a:p>
            <a:pPr marL="285750" indent="-285750"/>
            <a:r>
              <a:rPr lang="en-US" dirty="0"/>
              <a:t>the metrics</a:t>
            </a:r>
          </a:p>
          <a:p>
            <a:pPr>
              <a:buNone/>
            </a:pPr>
            <a:r>
              <a:rPr lang="en-US" dirty="0"/>
              <a:t>of the AI agents.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5B0E68-DEC5-905C-0AAC-F5F48846FC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38199" y="4733203"/>
            <a:ext cx="5753520" cy="631867"/>
          </a:xfrm>
        </p:spPr>
        <p:txBody>
          <a:bodyPr/>
          <a:lstStyle/>
          <a:p>
            <a:r>
              <a:rPr lang="en-US" dirty="0"/>
              <a:t>✅ benchmark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185BEF-A319-EBF8-F899-BFEE1AA56F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51805" y="5365070"/>
            <a:ext cx="5257800" cy="1311566"/>
          </a:xfrm>
        </p:spPr>
        <p:txBody>
          <a:bodyPr/>
          <a:lstStyle/>
          <a:p>
            <a:pPr>
              <a:buNone/>
            </a:pPr>
            <a:r>
              <a:rPr lang="en-US" dirty="0"/>
              <a:t>Provides </a:t>
            </a:r>
            <a:r>
              <a:rPr lang="en-US" u="sng" dirty="0"/>
              <a:t>a set of baseline models</a:t>
            </a:r>
            <a:r>
              <a:rPr lang="en-US" dirty="0"/>
              <a:t> that consist of a </a:t>
            </a:r>
            <a:r>
              <a:rPr lang="en-US" u="sng" dirty="0"/>
              <a:t>goal inference model</a:t>
            </a:r>
            <a:r>
              <a:rPr lang="en-US" dirty="0"/>
              <a:t> and a </a:t>
            </a:r>
            <a:r>
              <a:rPr lang="en-US" u="sng" dirty="0"/>
              <a:t>helping policy or planner</a:t>
            </a:r>
            <a:r>
              <a:rPr lang="en-US" dirty="0"/>
              <a:t>, as well as </a:t>
            </a:r>
            <a:r>
              <a:rPr lang="en-US" u="sng" dirty="0"/>
              <a:t>2 oracles that show the upper bound performance</a:t>
            </a:r>
            <a:r>
              <a:rPr lang="en-US" dirty="0"/>
              <a:t>.</a:t>
            </a:r>
            <a:endParaRPr lang="en-US" u="sng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4C5D6FD-E3A7-9581-F8C7-93AA3AE0AB17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58645F1-CBB6-6054-086D-88DE8EF8D35E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4" name="Text Placeholder 94">
            <a:extLst>
              <a:ext uri="{FF2B5EF4-FFF2-40B4-BE49-F238E27FC236}">
                <a16:creationId xmlns:a16="http://schemas.microsoft.com/office/drawing/2014/main" id="{20EBF073-13AF-3FEB-2807-56E8CEBE18B5}"/>
              </a:ext>
            </a:extLst>
          </p:cNvPr>
          <p:cNvSpPr txBox="1">
            <a:spLocks/>
          </p:cNvSpPr>
          <p:nvPr/>
        </p:nvSpPr>
        <p:spPr>
          <a:xfrm>
            <a:off x="7825696" y="810636"/>
            <a:ext cx="3054507" cy="9220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dirty="0"/>
              <a:t>🎯 </a:t>
            </a:r>
            <a:r>
              <a:rPr lang="en-US" b="1" dirty="0">
                <a:solidFill>
                  <a:schemeClr val="bg1"/>
                </a:solidFill>
              </a:rPr>
              <a:t>Goal</a:t>
            </a:r>
            <a:r>
              <a:rPr lang="en-US" dirty="0">
                <a:solidFill>
                  <a:schemeClr val="bg1"/>
                </a:solidFill>
              </a:rPr>
              <a:t>: evaluate the WAH challenge in realistic settings at scale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2705B-A3E0-2275-7124-C926B7D52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310" y="2217737"/>
            <a:ext cx="4801016" cy="314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56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📜 Specifications 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269" y="1253331"/>
            <a:ext cx="10380160" cy="50377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The training set is composed by 1011 tasks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The test set is composed by 2 sets (test-1 and test-2) each with 100 tasks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With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different environments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(different apartments with random initial stage)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With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different goals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(predicate combinations) unseen during training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In test-1  all predicates in each goal are from the same predicate set</a:t>
            </a:r>
            <a:b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</a:br>
            <a:r>
              <a:rPr lang="en-US" dirty="0"/>
              <a:t>📝 </a:t>
            </a:r>
            <a:r>
              <a:rPr lang="en-US" b="1" dirty="0"/>
              <a:t>Example</a:t>
            </a:r>
            <a:r>
              <a:rPr lang="en-US" dirty="0"/>
              <a:t>: “preparing a simple meal”</a:t>
            </a:r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In test-2  predicates are sampled from 2 different predicate sets</a:t>
            </a:r>
            <a:b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</a:br>
            <a:r>
              <a:rPr lang="en-US" dirty="0"/>
              <a:t>📝 </a:t>
            </a:r>
            <a:r>
              <a:rPr lang="en-US" b="1" dirty="0"/>
              <a:t>Example</a:t>
            </a:r>
            <a:r>
              <a:rPr lang="en-US" dirty="0"/>
              <a:t>: “putting groceries to the fridge and washing dishes”</a:t>
            </a:r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70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📐 evaluation metrics 📐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374927" y="1253331"/>
                <a:ext cx="11076844" cy="5252834"/>
              </a:xfrm>
            </p:spPr>
            <p:txBody>
              <a:bodyPr/>
              <a:lstStyle/>
              <a:p>
                <a:r>
                  <a:rPr lang="en-US" dirty="0"/>
                  <a:t>They used 3 types of metrics: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b="1" dirty="0">
                    <a:solidFill>
                      <a:srgbClr val="36393B"/>
                    </a:solidFill>
                  </a:rPr>
                  <a:t>Success rate</a:t>
                </a:r>
                <a:r>
                  <a:rPr lang="en-US" dirty="0">
                    <a:solidFill>
                      <a:srgbClr val="36393B"/>
                    </a:solidFill>
                  </a:rPr>
                  <a:t> 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 </a:t>
                </a:r>
                <a:r>
                  <a:rPr lang="en-US" dirty="0"/>
                  <a:t>the proportion of tasks where </a:t>
                </a:r>
                <a:r>
                  <a:rPr lang="en-US" dirty="0">
                    <a:solidFill>
                      <a:srgbClr val="3CF3D1"/>
                    </a:solidFill>
                  </a:rPr>
                  <a:t>Bob</a:t>
                </a:r>
                <a:r>
                  <a:rPr lang="en-US" dirty="0"/>
                  <a:t> successfully helps </a:t>
                </a:r>
                <a:r>
                  <a:rPr lang="en-US" dirty="0">
                    <a:solidFill>
                      <a:srgbClr val="132BDC"/>
                    </a:solidFill>
                  </a:rPr>
                  <a:t>Alice</a:t>
                </a:r>
                <a:r>
                  <a:rPr lang="en-US" dirty="0"/>
                  <a:t> achieve the goal within the given time limit</a:t>
                </a:r>
                <a:endParaRPr lang="en-US" dirty="0">
                  <a:solidFill>
                    <a:srgbClr val="36393B"/>
                  </a:solidFill>
                  <a:sym typeface="Wingdings" panose="05000000000000000000" pitchFamily="2" charset="2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b="1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Speedup 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 compare the episode length when </a:t>
                </a:r>
                <a:r>
                  <a:rPr lang="en-US" dirty="0">
                    <a:solidFill>
                      <a:srgbClr val="132BDC"/>
                    </a:solidFill>
                    <a:sym typeface="Wingdings" panose="05000000000000000000" pitchFamily="2" charset="2"/>
                  </a:rPr>
                  <a:t>Alice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and </a:t>
                </a:r>
                <a:r>
                  <a:rPr lang="en-US" dirty="0">
                    <a:solidFill>
                      <a:srgbClr val="3CF3D1"/>
                    </a:solidFill>
                    <a:sym typeface="Wingdings" panose="05000000000000000000" pitchFamily="2" charset="2"/>
                  </a:rPr>
                  <a:t>Bob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are working together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𝐻𝑒𝑙𝑝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) VS </a:t>
                </a:r>
                <a:r>
                  <a:rPr lang="en-US" dirty="0">
                    <a:solidFill>
                      <a:srgbClr val="132BDC"/>
                    </a:solidFill>
                    <a:sym typeface="Wingdings" panose="05000000000000000000" pitchFamily="2" charset="2"/>
                  </a:rPr>
                  <a:t>Alice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working alone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𝐿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𝐴𝑙𝑖𝑐𝑒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)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b="1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Cumulative reward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of an episode with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𝑇</m:t>
                    </m:r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steps 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𝑅</m:t>
                    </m:r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∑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</m:t>
                        </m:r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𝑇</m:t>
                        </m:r>
                      </m:sup>
                    </m:sSubSup>
                    <m:d>
                      <m:d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𝑡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36393B"/>
                                </a:solidFill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𝑔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</m:t>
                    </m:r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.</m:t>
                    </m:r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004</m:t>
                    </m:r>
                  </m:oMath>
                </a14:m>
                <a:r>
                  <a:rPr lang="en-US" b="1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p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b="0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is the state at step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𝑡</m:t>
                    </m:r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36393B"/>
                            </a:solidFill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is the goal state</a:t>
                </a:r>
                <a:b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</a:br>
                <a:r>
                  <a:rPr lang="en-US" dirty="0"/>
                  <a:t>🗒️ Note: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b="0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ranges from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en-US" b="0" i="1" dirty="0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1</m:t>
                    </m:r>
                    <m:r>
                      <a:rPr lang="en-US" b="0" i="1" dirty="0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en-US" b="0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(failure) to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rgbClr val="36393B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1</m:t>
                    </m:r>
                  </m:oMath>
                </a14:m>
                <a:r>
                  <a:rPr lang="en-US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 </a:t>
                </a:r>
                <a:r>
                  <a:rPr lang="en-US" b="0" dirty="0">
                    <a:solidFill>
                      <a:srgbClr val="36393B"/>
                    </a:solidFill>
                    <a:sym typeface="Wingdings" panose="05000000000000000000" pitchFamily="2" charset="2"/>
                  </a:rPr>
                  <a:t>(achieving the goal in zero steps)</a:t>
                </a:r>
                <a:endParaRPr lang="en-US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374927" y="1253331"/>
                <a:ext cx="11076844" cy="5252834"/>
              </a:xfrm>
              <a:blipFill>
                <a:blip r:embed="rId2"/>
                <a:stretch>
                  <a:fillRect l="-1706" r="-1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152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📉 baselines 📉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4927" y="1253331"/>
            <a:ext cx="11076844" cy="5252834"/>
          </a:xfrm>
        </p:spPr>
        <p:txBody>
          <a:bodyPr/>
          <a:lstStyle/>
          <a:p>
            <a:r>
              <a:rPr lang="en-US" dirty="0"/>
              <a:t>The set of baselines consist of 2 components: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Goal inference model</a:t>
            </a:r>
            <a:r>
              <a:rPr lang="en-US" dirty="0"/>
              <a:t>: trained based on the </a:t>
            </a:r>
            <a:r>
              <a:rPr lang="en-US" u="sng" dirty="0"/>
              <a:t>symbolic representation</a:t>
            </a:r>
            <a:r>
              <a:rPr lang="en-US" dirty="0"/>
              <a:t> of states in the demonstration. At each step: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Encode the state using a Transformer (over visible objects)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Feed the encoded state into a LSTM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Use average pooling to aggregate the latent states from the LSTM over time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Build a classifier for each predicate to infer its count (</a:t>
            </a:r>
            <a:r>
              <a:rPr lang="en-US" b="1" dirty="0"/>
              <a:t>30 classifiers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847A03-C2C3-EB7E-1235-923804DE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435" y="5410793"/>
            <a:ext cx="7423828" cy="126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728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📉 baselines 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284731" y="1253331"/>
                <a:ext cx="11257236" cy="5252834"/>
              </a:xfrm>
            </p:spPr>
            <p:txBody>
              <a:bodyPr/>
              <a:lstStyle/>
              <a:p>
                <a:r>
                  <a:rPr lang="en-US" dirty="0"/>
                  <a:t>The set of baselines consist of 2 components:</a:t>
                </a:r>
              </a:p>
              <a:p>
                <a:pPr marL="457200" indent="-457200">
                  <a:buFont typeface="+mj-lt"/>
                  <a:buAutoNum type="arabicPeriod" startAt="2"/>
                </a:pPr>
                <a:r>
                  <a:rPr lang="en-US" b="1" dirty="0"/>
                  <a:t>Goal-conditioned helping planner/policy</a:t>
                </a:r>
                <a:r>
                  <a:rPr lang="en-US" dirty="0"/>
                  <a:t>: a hierarchical architecture with 2 modules for both </a:t>
                </a:r>
                <a:r>
                  <a:rPr lang="en-US" u="sng" dirty="0"/>
                  <a:t>planning</a:t>
                </a:r>
                <a:r>
                  <a:rPr lang="en-US" dirty="0"/>
                  <a:t> and </a:t>
                </a:r>
                <a:r>
                  <a:rPr lang="en-US" u="sng" dirty="0"/>
                  <a:t>RL-based</a:t>
                </a:r>
                <a:r>
                  <a:rPr lang="en-US" dirty="0"/>
                  <a:t> approaches. At every step: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Given the </a:t>
                </a:r>
                <a:r>
                  <a:rPr lang="en-US" dirty="0">
                    <a:solidFill>
                      <a:srgbClr val="3CF3D1"/>
                    </a:solidFill>
                  </a:rPr>
                  <a:t>Bob</a:t>
                </a:r>
                <a:r>
                  <a:rPr lang="en-US" dirty="0"/>
                  <a:t>’s observation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dirty="0"/>
                  <a:t> and the goal inferred from the demonstration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</m:acc>
                  </m:oMath>
                </a14:m>
                <a:endParaRPr lang="en-US" dirty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Output a predicate s the best subgoal to pursue the current step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Which will be fed to the Low-level planner/policy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Resulting in the </a:t>
                </a:r>
                <a:r>
                  <a:rPr lang="en-US" dirty="0">
                    <a:solidFill>
                      <a:srgbClr val="3CF3D1"/>
                    </a:solidFill>
                  </a:rPr>
                  <a:t>Bob</a:t>
                </a:r>
                <a:r>
                  <a:rPr lang="en-US" dirty="0"/>
                  <a:t>’s action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𝐵𝑜𝑏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284731" y="1253331"/>
                <a:ext cx="11257236" cy="5252834"/>
              </a:xfrm>
              <a:blipFill>
                <a:blip r:embed="rId2"/>
                <a:stretch>
                  <a:fillRect l="-1679" r="-3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847A03-C2C3-EB7E-1235-923804DE8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435" y="5410793"/>
            <a:ext cx="7423828" cy="126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288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📉 baselines 📉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674" y="1253331"/>
            <a:ext cx="10865350" cy="5252834"/>
          </a:xfrm>
        </p:spPr>
        <p:txBody>
          <a:bodyPr/>
          <a:lstStyle/>
          <a:p>
            <a:r>
              <a:rPr lang="en-US" dirty="0"/>
              <a:t>The baseline models follows different policies: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HP</a:t>
            </a:r>
            <a:r>
              <a:rPr lang="en-US" dirty="0"/>
              <a:t>: a selects actions based on predefined rules and heuristics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Hybrid</a:t>
            </a:r>
            <a:r>
              <a:rPr lang="en-US" dirty="0"/>
              <a:t>: combines handcrafted policy with a NN policy </a:t>
            </a:r>
            <a:r>
              <a:rPr lang="en-US" dirty="0" err="1"/>
              <a:t>traned</a:t>
            </a:r>
            <a:r>
              <a:rPr lang="en-US" dirty="0"/>
              <a:t> with SL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HRL</a:t>
            </a:r>
            <a:r>
              <a:rPr lang="en-US" dirty="0"/>
              <a:t>: HL policy selects subgoals, LL policy selects actions to achieve them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Random</a:t>
            </a:r>
            <a:r>
              <a:rPr lang="en-US" dirty="0"/>
              <a:t>: selects actions uniformly at random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/>
              <a:t>Oracle</a:t>
            </a:r>
            <a:r>
              <a:rPr lang="en-US" b="1" baseline="30000" dirty="0" err="1"/>
              <a:t>B</a:t>
            </a:r>
            <a:r>
              <a:rPr lang="en-US" dirty="0"/>
              <a:t>: selects the best action according to the GT reward function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err="1"/>
              <a:t>Oracle</a:t>
            </a:r>
            <a:r>
              <a:rPr lang="en-US" b="1" baseline="30000" dirty="0" err="1"/>
              <a:t>A,B</a:t>
            </a:r>
            <a:r>
              <a:rPr lang="en-US" dirty="0"/>
              <a:t>: selects the best action according to the GT reward function and the GT truth user state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0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254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2" y="654637"/>
            <a:ext cx="4834517" cy="837279"/>
          </a:xfrm>
        </p:spPr>
        <p:txBody>
          <a:bodyPr/>
          <a:lstStyle/>
          <a:p>
            <a:r>
              <a:rPr lang="en-US" dirty="0" err="1"/>
              <a:t>INDEx</a:t>
            </a:r>
            <a:endParaRPr lang="en-US" dirty="0"/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2" y="1491916"/>
            <a:ext cx="5276068" cy="4711445"/>
          </a:xfrm>
        </p:spPr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The watch-and-help challenge</a:t>
            </a:r>
          </a:p>
          <a:p>
            <a:r>
              <a:rPr lang="en-US" dirty="0"/>
              <a:t>The </a:t>
            </a:r>
            <a:r>
              <a:rPr lang="en-US" dirty="0" err="1"/>
              <a:t>Virtualhome</a:t>
            </a:r>
            <a:r>
              <a:rPr lang="en-US" dirty="0"/>
              <a:t>-social environment</a:t>
            </a:r>
          </a:p>
          <a:p>
            <a:r>
              <a:rPr lang="en-US" dirty="0"/>
              <a:t>The Eval. Protocol &amp; benchmark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Recap &amp; conclusions</a:t>
            </a:r>
          </a:p>
          <a:p>
            <a:r>
              <a:rPr lang="en-US" dirty="0"/>
              <a:t>questions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🏆 test-1 results 🏆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674" y="1253331"/>
            <a:ext cx="10865350" cy="5252834"/>
          </a:xfrm>
        </p:spPr>
        <p:txBody>
          <a:bodyPr/>
          <a:lstStyle/>
          <a:p>
            <a:r>
              <a:rPr lang="en-US" dirty="0"/>
              <a:t>🎯 </a:t>
            </a:r>
            <a:r>
              <a:rPr lang="en-US" b="1" dirty="0"/>
              <a:t>Goal 1</a:t>
            </a:r>
            <a:r>
              <a:rPr lang="en-US" dirty="0"/>
              <a:t>: evaluate the 👀 stage (predict the goal predicates)</a:t>
            </a:r>
          </a:p>
          <a:p>
            <a:r>
              <a:rPr lang="en-US" dirty="0"/>
              <a:t>🔍 </a:t>
            </a:r>
            <a:r>
              <a:rPr lang="en-US" b="1" dirty="0"/>
              <a:t>How</a:t>
            </a:r>
            <a:r>
              <a:rPr lang="en-US" dirty="0"/>
              <a:t>: measuring the recognition performance of the predicates</a:t>
            </a:r>
          </a:p>
          <a:p>
            <a:r>
              <a:rPr lang="en-US" dirty="0"/>
              <a:t>📈 </a:t>
            </a:r>
            <a:r>
              <a:rPr lang="en-US" b="1" dirty="0"/>
              <a:t>Results</a:t>
            </a:r>
            <a:r>
              <a:rPr lang="en-US" dirty="0"/>
              <a:t>: precision of </a:t>
            </a:r>
            <a:r>
              <a:rPr lang="en-US" b="1" dirty="0"/>
              <a:t>0.85</a:t>
            </a:r>
            <a:r>
              <a:rPr lang="en-US" dirty="0"/>
              <a:t> and recall of </a:t>
            </a:r>
            <a:r>
              <a:rPr lang="en-US" b="1" dirty="0"/>
              <a:t>0.96</a:t>
            </a:r>
            <a:r>
              <a:rPr lang="en-US" dirty="0"/>
              <a:t> (👍🏻)</a:t>
            </a:r>
          </a:p>
          <a:p>
            <a:r>
              <a:rPr lang="en-US" dirty="0"/>
              <a:t>🗒️ </a:t>
            </a:r>
            <a:r>
              <a:rPr lang="en-US" b="1" dirty="0"/>
              <a:t>Note 1</a:t>
            </a:r>
            <a:r>
              <a:rPr lang="en-US" dirty="0"/>
              <a:t>: performs better when it sees the full demonstration rather than just the last observation of the actions taken by </a:t>
            </a:r>
            <a:r>
              <a:rPr lang="en-US" dirty="0">
                <a:solidFill>
                  <a:srgbClr val="132BDC"/>
                </a:solidFill>
              </a:rPr>
              <a:t>Alice</a:t>
            </a:r>
          </a:p>
          <a:p>
            <a:r>
              <a:rPr lang="en-US" dirty="0"/>
              <a:t>👁️ </a:t>
            </a:r>
            <a:r>
              <a:rPr lang="en-US" b="1" dirty="0"/>
              <a:t>Remark</a:t>
            </a:r>
            <a:r>
              <a:rPr lang="en-US" dirty="0"/>
              <a:t>: the model can learn from the temporal and causal structure of the demonstration, not just from the final outcome</a:t>
            </a:r>
          </a:p>
          <a:p>
            <a:r>
              <a:rPr lang="en-US" dirty="0"/>
              <a:t>🗒️ </a:t>
            </a:r>
            <a:r>
              <a:rPr lang="en-US" b="1" dirty="0"/>
              <a:t>Note 2</a:t>
            </a:r>
            <a:r>
              <a:rPr lang="en-US" dirty="0"/>
              <a:t>: the chance precision and recall is 0.08 and 0.09</a:t>
            </a:r>
            <a:endParaRPr lang="en-US" dirty="0">
              <a:solidFill>
                <a:srgbClr val="132BDC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232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🏆 test-1 results 🏆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8037" y="1253331"/>
            <a:ext cx="11013270" cy="5252834"/>
          </a:xfrm>
        </p:spPr>
        <p:txBody>
          <a:bodyPr/>
          <a:lstStyle/>
          <a:p>
            <a:r>
              <a:rPr lang="en-US" dirty="0"/>
              <a:t>🎯 </a:t>
            </a:r>
            <a:r>
              <a:rPr lang="en-US" b="1" dirty="0"/>
              <a:t>Goal 2</a:t>
            </a:r>
            <a:r>
              <a:rPr lang="en-US" dirty="0"/>
              <a:t>: evaluate the 🆘 stage (predict the goal predicates)</a:t>
            </a:r>
          </a:p>
          <a:p>
            <a:r>
              <a:rPr lang="en-US" dirty="0"/>
              <a:t>📈 </a:t>
            </a:r>
            <a:r>
              <a:rPr lang="en-US" b="1" dirty="0"/>
              <a:t>Results</a:t>
            </a:r>
            <a:r>
              <a:rPr lang="en-US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Planning-based approaches (</a:t>
            </a:r>
            <a:r>
              <a:rPr lang="en-US" b="1" dirty="0"/>
              <a:t>Oracle</a:t>
            </a:r>
            <a:r>
              <a:rPr lang="en-US" dirty="0"/>
              <a:t>,</a:t>
            </a:r>
            <a:r>
              <a:rPr lang="en-US" b="1" dirty="0"/>
              <a:t> HP</a:t>
            </a:r>
            <a:r>
              <a:rPr lang="en-US" dirty="0"/>
              <a:t>, </a:t>
            </a:r>
            <a:r>
              <a:rPr lang="en-US" b="1" dirty="0"/>
              <a:t>Hybrid</a:t>
            </a:r>
            <a:r>
              <a:rPr lang="en-US" dirty="0"/>
              <a:t>) are the most effective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DRL does not work well for </a:t>
            </a:r>
            <a:r>
              <a:rPr lang="en-US" dirty="0">
                <a:solidFill>
                  <a:srgbClr val="3CF3D1"/>
                </a:solidFill>
              </a:rPr>
              <a:t>Bob</a:t>
            </a:r>
            <a:r>
              <a:rPr lang="en-US" dirty="0"/>
              <a:t> (fails to achieve the subgoals)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significant difference between </a:t>
            </a:r>
            <a:r>
              <a:rPr lang="en-US" b="1" dirty="0"/>
              <a:t>Random actions </a:t>
            </a:r>
            <a:r>
              <a:rPr lang="en-US" dirty="0"/>
              <a:t>and </a:t>
            </a:r>
            <a:r>
              <a:rPr lang="en-US" dirty="0">
                <a:solidFill>
                  <a:srgbClr val="132BDC"/>
                </a:solidFill>
              </a:rPr>
              <a:t>Alice</a:t>
            </a:r>
            <a:r>
              <a:rPr lang="en-US" dirty="0"/>
              <a:t> working alone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Using the inferred goals (</a:t>
            </a:r>
            <a:r>
              <a:rPr lang="en-US" b="1" dirty="0"/>
              <a:t>HP</a:t>
            </a:r>
            <a:r>
              <a:rPr lang="en-US" dirty="0"/>
              <a:t> and </a:t>
            </a:r>
            <a:r>
              <a:rPr lang="en-US" b="1" dirty="0"/>
              <a:t>Hybrid</a:t>
            </a:r>
            <a:r>
              <a:rPr lang="en-US" dirty="0"/>
              <a:t>) works well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But, with a random goal inference (</a:t>
            </a:r>
            <a:r>
              <a:rPr lang="en-US" b="1" dirty="0"/>
              <a:t>HP</a:t>
            </a:r>
            <a:r>
              <a:rPr lang="en-US" b="1" baseline="-25000" dirty="0"/>
              <a:t>RG</a:t>
            </a:r>
            <a:r>
              <a:rPr lang="en-US" dirty="0"/>
              <a:t>) becomes</a:t>
            </a:r>
            <a:br>
              <a:rPr lang="en-US" dirty="0"/>
            </a:br>
            <a:r>
              <a:rPr lang="en-US" dirty="0"/>
              <a:t>counter productive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6540CC-9E55-44D2-2681-AF970FEF3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437" y="4444535"/>
            <a:ext cx="3105870" cy="232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14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🏆 test-2 results 🏆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0674" y="1253331"/>
            <a:ext cx="10865350" cy="5252834"/>
          </a:xfrm>
        </p:spPr>
        <p:txBody>
          <a:bodyPr/>
          <a:lstStyle/>
          <a:p>
            <a:r>
              <a:rPr lang="en-US" dirty="0"/>
              <a:t>🎯 </a:t>
            </a:r>
            <a:r>
              <a:rPr lang="en-US" b="1" dirty="0"/>
              <a:t>Goal 1</a:t>
            </a:r>
            <a:r>
              <a:rPr lang="en-US" dirty="0"/>
              <a:t>: evaluate the 👀 stage (predict the goal predicates)</a:t>
            </a:r>
          </a:p>
          <a:p>
            <a:r>
              <a:rPr lang="en-US" dirty="0"/>
              <a:t>🔍 </a:t>
            </a:r>
            <a:r>
              <a:rPr lang="en-US" b="1" dirty="0"/>
              <a:t>How</a:t>
            </a:r>
            <a:r>
              <a:rPr lang="en-US" dirty="0"/>
              <a:t>: measuring the recognition performance of the predicates</a:t>
            </a:r>
          </a:p>
          <a:p>
            <a:r>
              <a:rPr lang="en-US" dirty="0"/>
              <a:t>📈 </a:t>
            </a:r>
            <a:r>
              <a:rPr lang="en-US" b="1" dirty="0"/>
              <a:t>Results</a:t>
            </a:r>
            <a:r>
              <a:rPr lang="en-US" dirty="0"/>
              <a:t>: precision of </a:t>
            </a:r>
            <a:r>
              <a:rPr lang="en-US" b="1" dirty="0"/>
              <a:t>0.68</a:t>
            </a:r>
            <a:r>
              <a:rPr lang="en-US" dirty="0"/>
              <a:t> and recall of </a:t>
            </a:r>
            <a:r>
              <a:rPr lang="en-US" b="1" dirty="0"/>
              <a:t>0.64</a:t>
            </a:r>
            <a:r>
              <a:rPr lang="en-US" dirty="0"/>
              <a:t> (👎🏻)</a:t>
            </a:r>
          </a:p>
          <a:p>
            <a:r>
              <a:rPr lang="en-US" dirty="0"/>
              <a:t>🗒️ </a:t>
            </a:r>
            <a:r>
              <a:rPr lang="en-US" b="1" dirty="0"/>
              <a:t>Note</a:t>
            </a:r>
            <a:r>
              <a:rPr lang="en-US" dirty="0"/>
              <a:t>: the model fails to generalize to multi-activity scenarios, overfitting to </a:t>
            </a:r>
            <a:r>
              <a:rPr lang="en-US" dirty="0" err="1"/>
              <a:t>prediate</a:t>
            </a:r>
            <a:r>
              <a:rPr lang="en-US" dirty="0"/>
              <a:t> combinations seen during training</a:t>
            </a:r>
            <a:endParaRPr lang="en-US" dirty="0">
              <a:solidFill>
                <a:srgbClr val="132BDC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95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🏆 test-2 results 🏆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378037" y="1253331"/>
                <a:ext cx="11013270" cy="5252834"/>
              </a:xfrm>
            </p:spPr>
            <p:txBody>
              <a:bodyPr/>
              <a:lstStyle/>
              <a:p>
                <a:r>
                  <a:rPr lang="en-US" dirty="0"/>
                  <a:t>🎯 </a:t>
                </a:r>
                <a:r>
                  <a:rPr lang="en-US" b="1" dirty="0"/>
                  <a:t>Goal 2</a:t>
                </a:r>
                <a:r>
                  <a:rPr lang="en-US" dirty="0"/>
                  <a:t>: evaluate the 🆘 stage (predict the goal predicates)</a:t>
                </a:r>
              </a:p>
              <a:p>
                <a:r>
                  <a:rPr lang="en-US" dirty="0"/>
                  <a:t>🔍 </a:t>
                </a:r>
                <a:r>
                  <a:rPr lang="en-US" b="1" dirty="0"/>
                  <a:t>How</a:t>
                </a:r>
                <a:r>
                  <a:rPr lang="en-US" dirty="0"/>
                  <a:t>: evaluate the performance of </a:t>
                </a:r>
                <a:r>
                  <a:rPr lang="en-US" dirty="0">
                    <a:solidFill>
                      <a:srgbClr val="132BDC"/>
                    </a:solidFill>
                  </a:rPr>
                  <a:t>Alice</a:t>
                </a:r>
                <a:r>
                  <a:rPr lang="en-US" dirty="0"/>
                  <a:t> alone and </a:t>
                </a:r>
                <a:r>
                  <a:rPr lang="en-US" b="1" dirty="0"/>
                  <a:t>HP</a:t>
                </a:r>
                <a:r>
                  <a:rPr lang="en-US" dirty="0"/>
                  <a:t> (the best performing baseline)</a:t>
                </a:r>
              </a:p>
              <a:p>
                <a:r>
                  <a:rPr lang="en-US" dirty="0"/>
                  <a:t>📈 </a:t>
                </a:r>
                <a:r>
                  <a:rPr lang="en-US" b="1" dirty="0"/>
                  <a:t>Results</a:t>
                </a:r>
                <a:r>
                  <a:rPr lang="en-US" dirty="0"/>
                  <a:t>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>
                    <a:solidFill>
                      <a:srgbClr val="132BDC"/>
                    </a:solidFill>
                  </a:rPr>
                  <a:t>Alice</a:t>
                </a:r>
                <a:r>
                  <a:rPr lang="en-US"/>
                  <a:t> alone achieves </a:t>
                </a:r>
                <a:r>
                  <a:rPr lang="en-US" dirty="0"/>
                  <a:t>a success rate of </a:t>
                </a:r>
                <a:r>
                  <a:rPr lang="en-US" b="1" dirty="0"/>
                  <a:t>95.40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b="1" dirty="0">
                    <a:ea typeface="Cambria Math" panose="02040503050406030204" pitchFamily="18" charset="0"/>
                  </a:rPr>
                  <a:t> 0.01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1" dirty="0">
                    <a:ea typeface="Cambria Math" panose="02040503050406030204" pitchFamily="18" charset="0"/>
                  </a:rPr>
                  <a:t>HP</a:t>
                </a:r>
                <a:r>
                  <a:rPr lang="en-US" dirty="0">
                    <a:ea typeface="Cambria Math" panose="02040503050406030204" pitchFamily="18" charset="0"/>
                  </a:rPr>
                  <a:t> achieves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a success rate of </a:t>
                </a:r>
                <a:r>
                  <a:rPr lang="en-US" b="1" dirty="0"/>
                  <a:t>88.60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b="1" dirty="0">
                    <a:ea typeface="Cambria Math" panose="02040503050406030204" pitchFamily="18" charset="0"/>
                  </a:rPr>
                  <a:t> 0.02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a speedup of </a:t>
                </a:r>
                <a:r>
                  <a:rPr lang="en-US" b="1" dirty="0"/>
                  <a:t>0.21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</m:oMath>
                </a14:m>
                <a:r>
                  <a:rPr lang="en-US" b="1" dirty="0">
                    <a:ea typeface="Cambria Math" panose="02040503050406030204" pitchFamily="18" charset="0"/>
                  </a:rPr>
                  <a:t> 0.04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378037" y="1253331"/>
                <a:ext cx="11013270" cy="5252834"/>
              </a:xfrm>
              <a:blipFill>
                <a:blip r:embed="rId2"/>
                <a:stretch>
                  <a:fillRect l="-1660" r="-2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88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2274532"/>
          </a:xfrm>
        </p:spPr>
        <p:txBody>
          <a:bodyPr/>
          <a:lstStyle/>
          <a:p>
            <a:r>
              <a:rPr lang="en-US" dirty="0"/>
              <a:t>Massimo Stefan</a:t>
            </a:r>
          </a:p>
          <a:p>
            <a:endParaRPr lang="en-US" dirty="0"/>
          </a:p>
          <a:p>
            <a:r>
              <a:rPr lang="en-US" dirty="0"/>
              <a:t>Paper </a:t>
            </a:r>
            <a:r>
              <a:rPr lang="en-US" dirty="0">
                <a:solidFill>
                  <a:srgbClr val="FDF2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pdf</a:t>
            </a:r>
            <a:r>
              <a:rPr lang="en-US" dirty="0">
                <a:solidFill>
                  <a:srgbClr val="FDF200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FDF2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dirty="0">
                <a:solidFill>
                  <a:srgbClr val="FDF200"/>
                </a:solidFill>
              </a:rPr>
              <a:t> </a:t>
            </a:r>
            <a:r>
              <a:rPr lang="en-US" dirty="0"/>
              <a:t>links</a:t>
            </a:r>
          </a:p>
          <a:p>
            <a:r>
              <a:rPr lang="en-US" dirty="0">
                <a:solidFill>
                  <a:srgbClr val="FDF2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Questions</a:t>
            </a:r>
            <a:r>
              <a:rPr lang="en-US" dirty="0">
                <a:solidFill>
                  <a:srgbClr val="FDF200"/>
                </a:solidFill>
              </a:rPr>
              <a:t> </a:t>
            </a:r>
            <a:r>
              <a:rPr lang="en-US" dirty="0"/>
              <a:t>link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0042" y="478599"/>
            <a:ext cx="5125944" cy="5900802"/>
          </a:xfrm>
        </p:spPr>
        <p:txBody>
          <a:bodyPr/>
          <a:lstStyle/>
          <a:p>
            <a:r>
              <a:rPr lang="en-US" dirty="0"/>
              <a:t>❓</a:t>
            </a:r>
            <a:r>
              <a:rPr lang="en-US" b="1" dirty="0"/>
              <a:t>Problem</a:t>
            </a:r>
            <a:r>
              <a:rPr lang="en-US" dirty="0"/>
              <a:t>: AI systems lack at recognizing </a:t>
            </a:r>
            <a:r>
              <a:rPr lang="en-US" dirty="0" err="1"/>
              <a:t>others’goals</a:t>
            </a:r>
            <a:r>
              <a:rPr lang="en-US" dirty="0"/>
              <a:t> and assisting them</a:t>
            </a:r>
          </a:p>
          <a:p>
            <a:r>
              <a:rPr lang="en-US" dirty="0"/>
              <a:t>💡 </a:t>
            </a:r>
            <a:r>
              <a:rPr lang="en-US" b="1" dirty="0"/>
              <a:t>Idea</a:t>
            </a:r>
            <a:r>
              <a:rPr lang="en-US" dirty="0"/>
              <a:t>: develop AI agents with social perception and collaborative planning abilities</a:t>
            </a:r>
          </a:p>
          <a:p>
            <a:r>
              <a:rPr lang="en-US" dirty="0"/>
              <a:t>🎯 </a:t>
            </a:r>
            <a:r>
              <a:rPr lang="en-US" b="1" dirty="0"/>
              <a:t>Goal</a:t>
            </a:r>
            <a:r>
              <a:rPr lang="en-US" dirty="0"/>
              <a:t>: test the </a:t>
            </a:r>
            <a:r>
              <a:rPr lang="en-US" u="sng" dirty="0"/>
              <a:t>social intelligence</a:t>
            </a:r>
            <a:r>
              <a:rPr lang="en-US" dirty="0"/>
              <a:t> of AI agents</a:t>
            </a:r>
          </a:p>
          <a:p>
            <a:r>
              <a:rPr lang="en-US" dirty="0"/>
              <a:t>📄 </a:t>
            </a:r>
            <a:r>
              <a:rPr lang="en-US" b="1" dirty="0"/>
              <a:t>Social perception</a:t>
            </a:r>
            <a:r>
              <a:rPr lang="en-US" dirty="0"/>
              <a:t>: the ability to use the behavior, appearance, and communication of others </a:t>
            </a:r>
            <a:r>
              <a:rPr lang="en-US" u="sng" dirty="0"/>
              <a:t>to form opinions or make inferences about them</a:t>
            </a:r>
            <a:r>
              <a:rPr lang="en-US" dirty="0"/>
              <a:t>, especially regarding their motives, attitudes, or values</a:t>
            </a:r>
          </a:p>
          <a:p>
            <a:r>
              <a:rPr lang="en-US" dirty="0"/>
              <a:t>📄 </a:t>
            </a:r>
            <a:r>
              <a:rPr lang="en-US" b="1" dirty="0"/>
              <a:t>Human-AI collaboration</a:t>
            </a:r>
            <a:r>
              <a:rPr lang="en-US" dirty="0"/>
              <a:t>: the study and practice how humans and AI agents work together </a:t>
            </a:r>
            <a:r>
              <a:rPr lang="en-US" u="sng" dirty="0"/>
              <a:t>to accomplish a shared goal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95184D01-62F6-B99A-E50B-6C5D36934BBF}"/>
              </a:ext>
            </a:extLst>
          </p:cNvPr>
          <p:cNvSpPr txBox="1">
            <a:spLocks/>
          </p:cNvSpPr>
          <p:nvPr/>
        </p:nvSpPr>
        <p:spPr>
          <a:xfrm>
            <a:off x="847384" y="2694221"/>
            <a:ext cx="3136787" cy="35968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They </a:t>
            </a:r>
            <a:r>
              <a:rPr lang="en-US" b="1" dirty="0">
                <a:solidFill>
                  <a:schemeClr val="bg1"/>
                </a:solidFill>
              </a:rPr>
              <a:t>main contributions </a:t>
            </a:r>
            <a:r>
              <a:rPr lang="en-US" dirty="0">
                <a:solidFill>
                  <a:schemeClr val="bg1"/>
                </a:solidFill>
              </a:rPr>
              <a:t>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Watch-and-Help (WAH) challenge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VirtualHome</a:t>
            </a:r>
            <a:r>
              <a:rPr lang="en-US" dirty="0">
                <a:solidFill>
                  <a:schemeClr val="bg1"/>
                </a:solidFill>
              </a:rPr>
              <a:t>-Social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</a:rPr>
              <a:t>evalutation</a:t>
            </a:r>
            <a:r>
              <a:rPr lang="en-US" dirty="0">
                <a:solidFill>
                  <a:schemeClr val="bg1"/>
                </a:solidFill>
              </a:rPr>
              <a:t> protocol and benchmark for the challenge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Watch-and-Help challenge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6018637" cy="979204"/>
          </a:xfrm>
        </p:spPr>
        <p:txBody>
          <a:bodyPr/>
          <a:lstStyle/>
          <a:p>
            <a:r>
              <a:rPr lang="en-US" dirty="0"/>
              <a:t>Watch-and-help challenge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8B0290DE-3F6E-5FEE-C40F-C7B3E29C3A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👀 Watch stage</a:t>
            </a:r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51805" y="2553205"/>
            <a:ext cx="5257800" cy="922052"/>
          </a:xfrm>
        </p:spPr>
        <p:txBody>
          <a:bodyPr/>
          <a:lstStyle/>
          <a:p>
            <a:pPr>
              <a:buNone/>
            </a:pPr>
            <a:r>
              <a:rPr lang="en-US" dirty="0"/>
              <a:t>The AI agent (</a:t>
            </a:r>
            <a:r>
              <a:rPr lang="en-US" dirty="0">
                <a:solidFill>
                  <a:srgbClr val="3CF3D1"/>
                </a:solidFill>
              </a:rPr>
              <a:t>Bob</a:t>
            </a:r>
            <a:r>
              <a:rPr lang="en-US" dirty="0"/>
              <a:t>) </a:t>
            </a:r>
            <a:r>
              <a:rPr lang="en-US" b="1" dirty="0"/>
              <a:t>observes</a:t>
            </a:r>
            <a:r>
              <a:rPr lang="en-US" dirty="0"/>
              <a:t> a human-like agent (</a:t>
            </a:r>
            <a:r>
              <a:rPr lang="en-US" dirty="0">
                <a:solidFill>
                  <a:srgbClr val="132BDC"/>
                </a:solidFill>
              </a:rPr>
              <a:t>Alice</a:t>
            </a:r>
            <a:r>
              <a:rPr lang="en-US" dirty="0"/>
              <a:t>) performing a task </a:t>
            </a:r>
            <a:r>
              <a:rPr lang="en-US" u="sng" dirty="0"/>
              <a:t>once</a:t>
            </a:r>
            <a:r>
              <a:rPr lang="en-US" dirty="0"/>
              <a:t> and </a:t>
            </a:r>
            <a:r>
              <a:rPr lang="en-US" b="1" dirty="0"/>
              <a:t>infers</a:t>
            </a:r>
            <a:r>
              <a:rPr lang="en-US" dirty="0"/>
              <a:t> </a:t>
            </a:r>
            <a:r>
              <a:rPr lang="en-US" dirty="0">
                <a:solidFill>
                  <a:srgbClr val="132BDC"/>
                </a:solidFill>
              </a:rPr>
              <a:t>Alice</a:t>
            </a:r>
            <a:r>
              <a:rPr lang="en-US" dirty="0"/>
              <a:t>’s goal </a:t>
            </a:r>
            <a:r>
              <a:rPr lang="en-US" u="sng" dirty="0"/>
              <a:t>from her actions</a:t>
            </a:r>
            <a:r>
              <a:rPr lang="en-US" dirty="0"/>
              <a:t>.</a:t>
            </a:r>
          </a:p>
        </p:txBody>
      </p:sp>
      <p:sp>
        <p:nvSpPr>
          <p:cNvPr id="93" name="Text Placeholder 92">
            <a:extLst>
              <a:ext uri="{FF2B5EF4-FFF2-40B4-BE49-F238E27FC236}">
                <a16:creationId xmlns:a16="http://schemas.microsoft.com/office/drawing/2014/main" id="{D9B5BCF7-83AF-F5C9-0423-147C64DDC51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47384" y="3483088"/>
            <a:ext cx="5753520" cy="631867"/>
          </a:xfrm>
        </p:spPr>
        <p:txBody>
          <a:bodyPr/>
          <a:lstStyle/>
          <a:p>
            <a:r>
              <a:rPr lang="en-US" dirty="0"/>
              <a:t>🆘 help stage</a:t>
            </a:r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94CC2695-FBEB-3190-E800-570E546F9F9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38200" y="4164276"/>
            <a:ext cx="5257800" cy="1311566"/>
          </a:xfrm>
        </p:spPr>
        <p:txBody>
          <a:bodyPr/>
          <a:lstStyle/>
          <a:p>
            <a:pPr>
              <a:buNone/>
            </a:pPr>
            <a:r>
              <a:rPr lang="en-US" dirty="0">
                <a:solidFill>
                  <a:srgbClr val="3CF3D1"/>
                </a:solidFill>
              </a:rPr>
              <a:t>Bob</a:t>
            </a:r>
            <a:r>
              <a:rPr lang="en-US" dirty="0"/>
              <a:t> </a:t>
            </a:r>
            <a:r>
              <a:rPr lang="en-US" b="1" dirty="0"/>
              <a:t>assists</a:t>
            </a:r>
            <a:r>
              <a:rPr lang="en-US" dirty="0"/>
              <a:t> </a:t>
            </a:r>
            <a:r>
              <a:rPr lang="en-US" dirty="0">
                <a:solidFill>
                  <a:srgbClr val="132BDC"/>
                </a:solidFill>
              </a:rPr>
              <a:t>Alice</a:t>
            </a:r>
            <a:r>
              <a:rPr lang="en-US" dirty="0"/>
              <a:t> in achieving the same goal </a:t>
            </a:r>
            <a:r>
              <a:rPr lang="en-US" u="sng" dirty="0"/>
              <a:t>in a different environment as quickly as possible</a:t>
            </a:r>
            <a:r>
              <a:rPr lang="en-US" dirty="0"/>
              <a:t>.</a:t>
            </a:r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FA85E9-3011-5911-689D-DAA6D7424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983" y="2158870"/>
            <a:ext cx="4754008" cy="11557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B43C43-79BF-5737-6EA7-4B38CF17D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9024" y="3842258"/>
            <a:ext cx="2275925" cy="1038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453835-39A2-4810-4E67-D4D9DECE5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5004090"/>
            <a:ext cx="8222070" cy="1395929"/>
          </a:xfrm>
          <a:prstGeom prst="rect">
            <a:avLst/>
          </a:prstGeom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14470916-86A8-94D8-F67E-206310C9E6BB}"/>
              </a:ext>
            </a:extLst>
          </p:cNvPr>
          <p:cNvSpPr/>
          <p:nvPr/>
        </p:nvSpPr>
        <p:spPr>
          <a:xfrm>
            <a:off x="9144964" y="3404130"/>
            <a:ext cx="384048" cy="348615"/>
          </a:xfrm>
          <a:prstGeom prst="downArrow">
            <a:avLst/>
          </a:prstGeom>
          <a:solidFill>
            <a:srgbClr val="3639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94">
            <a:extLst>
              <a:ext uri="{FF2B5EF4-FFF2-40B4-BE49-F238E27FC236}">
                <a16:creationId xmlns:a16="http://schemas.microsoft.com/office/drawing/2014/main" id="{FF4231B3-A4AE-11BF-9AA1-D43AB80B36EC}"/>
              </a:ext>
            </a:extLst>
          </p:cNvPr>
          <p:cNvSpPr txBox="1">
            <a:spLocks/>
          </p:cNvSpPr>
          <p:nvPr/>
        </p:nvSpPr>
        <p:spPr>
          <a:xfrm>
            <a:off x="7825696" y="810636"/>
            <a:ext cx="3054507" cy="9220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dirty="0"/>
              <a:t>🎯 </a:t>
            </a:r>
            <a:r>
              <a:rPr lang="en-US" b="1" dirty="0">
                <a:solidFill>
                  <a:schemeClr val="bg1"/>
                </a:solidFill>
              </a:rPr>
              <a:t>Goal</a:t>
            </a:r>
            <a:r>
              <a:rPr lang="en-US" dirty="0">
                <a:solidFill>
                  <a:schemeClr val="bg1"/>
                </a:solidFill>
              </a:rPr>
              <a:t>: evaluate AI agents’ social perception and their ability to collaborate with others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dirty="0"/>
              <a:t>📜 Specifications 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36E6B-7BEA-8D1F-A9FD-0EA7030B7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1384" y="1253331"/>
            <a:ext cx="11163930" cy="43513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32BDC"/>
                </a:solidFill>
              </a:rPr>
              <a:t>Alice</a:t>
            </a:r>
            <a:r>
              <a:rPr lang="en-US" dirty="0">
                <a:solidFill>
                  <a:srgbClr val="36393B"/>
                </a:solidFill>
              </a:rPr>
              <a:t> is </a:t>
            </a:r>
            <a:r>
              <a:rPr lang="en-US" b="1" dirty="0">
                <a:solidFill>
                  <a:srgbClr val="36393B"/>
                </a:solidFill>
              </a:rPr>
              <a:t>built-in into the system 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 plans her actions based on her goal and partial observation of the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CF3D1"/>
                </a:solidFill>
                <a:sym typeface="Wingdings" panose="05000000000000000000" pitchFamily="2" charset="2"/>
              </a:rPr>
              <a:t>Bob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is an </a:t>
            </a:r>
            <a:r>
              <a:rPr lang="en-US" b="1" dirty="0">
                <a:solidFill>
                  <a:srgbClr val="36393B"/>
                </a:solidFill>
                <a:sym typeface="Wingdings" panose="05000000000000000000" pitchFamily="2" charset="2"/>
              </a:rPr>
              <a:t>external agent 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 does not know </a:t>
            </a:r>
            <a:r>
              <a:rPr lang="en-US" dirty="0">
                <a:solidFill>
                  <a:srgbClr val="132BDC"/>
                </a:solidFill>
                <a:sym typeface="Wingdings" panose="05000000000000000000" pitchFamily="2" charset="2"/>
              </a:rPr>
              <a:t>Alice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’s  ground-truth (GT) goal and only has access to a single observation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ONLY during training the GT goal of </a:t>
            </a:r>
            <a:r>
              <a:rPr lang="en-US" dirty="0">
                <a:solidFill>
                  <a:srgbClr val="132BDC"/>
                </a:solidFill>
                <a:sym typeface="Wingdings" panose="05000000000000000000" pitchFamily="2" charset="2"/>
              </a:rPr>
              <a:t>Alice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is shown to </a:t>
            </a:r>
            <a:r>
              <a:rPr lang="en-US" dirty="0">
                <a:solidFill>
                  <a:srgbClr val="3CF3D1"/>
                </a:solidFill>
                <a:sym typeface="Wingdings" panose="05000000000000000000" pitchFamily="2" charset="2"/>
              </a:rPr>
              <a:t>Bob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as </a:t>
            </a:r>
            <a:r>
              <a:rPr lang="en-US" u="sng" dirty="0">
                <a:solidFill>
                  <a:srgbClr val="36393B"/>
                </a:solidFill>
                <a:sym typeface="Wingdings" panose="05000000000000000000" pitchFamily="2" charset="2"/>
              </a:rPr>
              <a:t>supervision</a:t>
            </a:r>
            <a:r>
              <a:rPr lang="en-US" dirty="0">
                <a:solidFill>
                  <a:srgbClr val="36393B"/>
                </a:solidFill>
                <a:sym typeface="Wingdings" panose="05000000000000000000" pitchFamily="2" charset="2"/>
              </a:rPr>
              <a:t> (at test time has to infer it)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36393B"/>
              </a:solidFill>
              <a:sym typeface="Wingdings" panose="05000000000000000000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Watch-and-Help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E56362-82CF-F3C4-A653-58DB3C396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279" y="4928241"/>
            <a:ext cx="5831442" cy="164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16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907C-F2A9-FDE2-4F4D-1B70FA075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033" y="351835"/>
            <a:ext cx="10122632" cy="652054"/>
          </a:xfrm>
        </p:spPr>
        <p:txBody>
          <a:bodyPr/>
          <a:lstStyle/>
          <a:p>
            <a:r>
              <a:rPr lang="en-US" b="0" i="0" dirty="0">
                <a:solidFill>
                  <a:srgbClr val="D2D0CE"/>
                </a:solidFill>
                <a:effectLst/>
                <a:latin typeface="-apple-system"/>
              </a:rPr>
              <a:t>🤔</a:t>
            </a:r>
            <a:r>
              <a:rPr lang="en-US" dirty="0"/>
              <a:t> PROBLEM SETUP </a:t>
            </a:r>
            <a:r>
              <a:rPr lang="en-US" b="0" i="0" dirty="0">
                <a:solidFill>
                  <a:srgbClr val="D2D0CE"/>
                </a:solidFill>
                <a:effectLst/>
                <a:latin typeface="-apple-system"/>
              </a:rPr>
              <a:t>🤔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331384" y="1129585"/>
                <a:ext cx="11163930" cy="5376580"/>
              </a:xfrm>
            </p:spPr>
            <p:txBody>
              <a:bodyPr/>
              <a:lstStyle/>
              <a:p>
                <a:r>
                  <a:rPr lang="en-US" dirty="0"/>
                  <a:t>Each </a:t>
                </a:r>
                <a:r>
                  <a:rPr lang="en-US" u="sng" dirty="0"/>
                  <a:t>task in the challenge</a:t>
                </a:r>
                <a:r>
                  <a:rPr lang="en-US" dirty="0"/>
                  <a:t> is defined by: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4A5EE6"/>
                    </a:solidFill>
                  </a:rPr>
                  <a:t>Alice</a:t>
                </a:r>
                <a:r>
                  <a:rPr lang="en-US" dirty="0"/>
                  <a:t>’s </a:t>
                </a:r>
                <a:r>
                  <a:rPr lang="en-US" b="1" dirty="0"/>
                  <a:t>goal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b="0" dirty="0"/>
                  <a:t>: a set of </a:t>
                </a:r>
                <a:r>
                  <a:rPr lang="en-US" u="sng" dirty="0"/>
                  <a:t>predicates</a:t>
                </a:r>
                <a:r>
                  <a:rPr lang="en-US" dirty="0"/>
                  <a:t> and their </a:t>
                </a:r>
                <a:r>
                  <a:rPr lang="en-US" u="sng" dirty="0"/>
                  <a:t>count</a:t>
                </a:r>
              </a:p>
              <a:p>
                <a:pPr lvl="1"/>
                <a:r>
                  <a:rPr lang="en-US" dirty="0"/>
                  <a:t>📝 Example: {ON(plate, </a:t>
                </a:r>
                <a:r>
                  <a:rPr lang="en-US" dirty="0" err="1"/>
                  <a:t>dinnertable</a:t>
                </a:r>
                <a:r>
                  <a:rPr lang="en-US" dirty="0"/>
                  <a:t>):2; ON(wineglass, </a:t>
                </a:r>
                <a:r>
                  <a:rPr lang="en-US" dirty="0" err="1"/>
                  <a:t>dinnertable</a:t>
                </a:r>
                <a:r>
                  <a:rPr lang="en-US" dirty="0"/>
                  <a:t>):1} </a:t>
                </a:r>
                <a:r>
                  <a:rPr lang="en-US" dirty="0">
                    <a:sym typeface="Wingdings" panose="05000000000000000000" pitchFamily="2" charset="2"/>
                  </a:rPr>
                  <a:t> “putting 2 plates and 1 wine glass onto the dinner table”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0" dirty="0">
                    <a:solidFill>
                      <a:srgbClr val="4A5EE6"/>
                    </a:solidFill>
                  </a:rPr>
                  <a:t>Alice</a:t>
                </a:r>
                <a:r>
                  <a:rPr lang="en-US" b="0" dirty="0"/>
                  <a:t>’s </a:t>
                </a:r>
                <a:r>
                  <a:rPr lang="en-US" b="1" dirty="0"/>
                  <a:t>actions</a:t>
                </a:r>
                <a:r>
                  <a:rPr lang="en-US" b="0" dirty="0"/>
                  <a:t> to achieve that goal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𝐴𝑙𝑖𝑐𝑒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𝐴𝑙𝑖𝑐𝑒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bSup>
                  </m:oMath>
                </a14:m>
                <a:r>
                  <a:rPr lang="en-US" b="0" dirty="0"/>
                  <a:t> (state, action)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b="0" dirty="0"/>
                  <a:t>An </a:t>
                </a:r>
                <a:r>
                  <a:rPr lang="en-US" b="1" dirty="0"/>
                  <a:t>environment </a:t>
                </a:r>
                <a:r>
                  <a:rPr lang="en-US" dirty="0"/>
                  <a:t>where </a:t>
                </a:r>
                <a:r>
                  <a:rPr lang="en-US" dirty="0">
                    <a:solidFill>
                      <a:srgbClr val="3CF3D1"/>
                    </a:solidFill>
                  </a:rPr>
                  <a:t>Bob</a:t>
                </a:r>
                <a:r>
                  <a:rPr lang="en-US" dirty="0"/>
                  <a:t> collaborates with </a:t>
                </a:r>
                <a:r>
                  <a:rPr lang="en-US" dirty="0">
                    <a:solidFill>
                      <a:srgbClr val="4A5EE6"/>
                    </a:solidFill>
                  </a:rPr>
                  <a:t>Alice</a:t>
                </a:r>
              </a:p>
              <a:p>
                <a:r>
                  <a:rPr lang="en-US" dirty="0"/>
                  <a:t>🗒️ </a:t>
                </a:r>
                <a:r>
                  <a:rPr lang="en-US" b="1" dirty="0"/>
                  <a:t>Note 1</a:t>
                </a:r>
                <a:r>
                  <a:rPr lang="en-US" dirty="0"/>
                  <a:t>:</a:t>
                </a:r>
                <a:r>
                  <a:rPr lang="en-US" b="1" dirty="0">
                    <a:solidFill>
                      <a:srgbClr val="4A5EE6"/>
                    </a:solidFill>
                  </a:rPr>
                  <a:t> </a:t>
                </a:r>
                <a:r>
                  <a:rPr lang="en-US" dirty="0">
                    <a:solidFill>
                      <a:srgbClr val="36393B"/>
                    </a:solidFill>
                  </a:rPr>
                  <a:t>the objects in a predicate refer to </a:t>
                </a:r>
                <a:r>
                  <a:rPr lang="en-US" u="sng" dirty="0">
                    <a:solidFill>
                      <a:srgbClr val="36393B"/>
                    </a:solidFill>
                  </a:rPr>
                  <a:t>object classes</a:t>
                </a:r>
                <a:r>
                  <a:rPr lang="en-US" dirty="0">
                    <a:solidFill>
                      <a:srgbClr val="36393B"/>
                    </a:solidFill>
                  </a:rPr>
                  <a:t>, NOT instances</a:t>
                </a:r>
              </a:p>
              <a:p>
                <a:r>
                  <a:rPr lang="en-US" dirty="0"/>
                  <a:t>🗒️ </a:t>
                </a:r>
                <a:r>
                  <a:rPr lang="en-US" b="1" dirty="0"/>
                  <a:t>Note 2</a:t>
                </a:r>
                <a:r>
                  <a:rPr lang="en-US" dirty="0"/>
                  <a:t>: they designed 5 predicate sets (“setting up dinner table”, “wash”, …)</a:t>
                </a:r>
                <a:endParaRPr lang="en-US" dirty="0">
                  <a:solidFill>
                    <a:srgbClr val="36393B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0836E6B-7BEA-8D1F-A9FD-0EA7030B788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331384" y="1129585"/>
                <a:ext cx="11163930" cy="5376580"/>
              </a:xfrm>
              <a:blipFill>
                <a:blip r:embed="rId2"/>
                <a:stretch>
                  <a:fillRect l="-1638" r="-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B4BC6B-1999-D0E0-21E7-A0DAA8C8AC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1230F1-4A70-016C-6019-2A72F1211B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33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VirtualHome</a:t>
            </a:r>
            <a:r>
              <a:rPr lang="en-US" dirty="0"/>
              <a:t>-Social environment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90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5A558-989F-29DF-34DA-0D42767F7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Virtualhome</a:t>
            </a:r>
            <a:r>
              <a:rPr lang="en-US" dirty="0"/>
              <a:t>-social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5A010-AF18-9653-E0B8-D6DB344A964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2790" y="1864186"/>
            <a:ext cx="5753520" cy="979204"/>
          </a:xfrm>
        </p:spPr>
        <p:txBody>
          <a:bodyPr/>
          <a:lstStyle/>
          <a:p>
            <a:r>
              <a:rPr lang="en-US" dirty="0"/>
              <a:t>🖐🏻 Objects and agents interactions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1DB3E-755C-7BDE-C763-0F2E169A7E8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51805" y="2900542"/>
            <a:ext cx="5257800" cy="1156775"/>
          </a:xfrm>
        </p:spPr>
        <p:txBody>
          <a:bodyPr/>
          <a:lstStyle/>
          <a:p>
            <a:pPr>
              <a:buNone/>
            </a:pPr>
            <a:r>
              <a:rPr lang="en-US" dirty="0"/>
              <a:t>Simulate realistic home environments where agents can </a:t>
            </a:r>
            <a:r>
              <a:rPr lang="en-US" b="1" dirty="0"/>
              <a:t>interact</a:t>
            </a:r>
            <a:r>
              <a:rPr lang="en-US" dirty="0"/>
              <a:t> with </a:t>
            </a:r>
            <a:r>
              <a:rPr lang="en-US" u="sng" dirty="0"/>
              <a:t>objects and other agents</a:t>
            </a:r>
            <a:r>
              <a:rPr lang="en-US" dirty="0"/>
              <a:t>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5B0E68-DEC5-905C-0AAC-F5F48846FC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⚙️ Built-in functions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185BEF-A319-EBF8-F899-BFEE1AA56F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pPr marL="285750" indent="-285750"/>
            <a:r>
              <a:rPr lang="en-US" dirty="0"/>
              <a:t>built-in agents that </a:t>
            </a:r>
            <a:r>
              <a:rPr lang="en-US" b="1" dirty="0"/>
              <a:t>emulate </a:t>
            </a:r>
            <a:r>
              <a:rPr lang="en-US" u="sng" dirty="0"/>
              <a:t>human behaviors</a:t>
            </a:r>
          </a:p>
          <a:p>
            <a:pPr marL="285750" indent="-285750"/>
            <a:r>
              <a:rPr lang="en-US" dirty="0"/>
              <a:t>an </a:t>
            </a:r>
            <a:r>
              <a:rPr lang="en-US" b="1" dirty="0"/>
              <a:t>interface</a:t>
            </a:r>
            <a:r>
              <a:rPr lang="en-US" dirty="0"/>
              <a:t> for </a:t>
            </a:r>
            <a:r>
              <a:rPr lang="en-US" u="sng" dirty="0"/>
              <a:t>human players</a:t>
            </a:r>
          </a:p>
          <a:p>
            <a:pPr marL="285750" indent="-285750"/>
            <a:r>
              <a:rPr lang="en-US" dirty="0"/>
              <a:t>supports </a:t>
            </a:r>
            <a:r>
              <a:rPr lang="en-US" b="1" dirty="0"/>
              <a:t>concurrent actions</a:t>
            </a:r>
            <a:r>
              <a:rPr lang="en-US" dirty="0"/>
              <a:t> from </a:t>
            </a:r>
            <a:r>
              <a:rPr lang="en-US" u="sng" dirty="0"/>
              <a:t>multiple agents</a:t>
            </a:r>
          </a:p>
          <a:p>
            <a:pPr marL="285750" indent="-285750"/>
            <a:r>
              <a:rPr lang="en-US" dirty="0"/>
              <a:t>provides </a:t>
            </a:r>
            <a:r>
              <a:rPr lang="en-US" b="1" dirty="0"/>
              <a:t>observations</a:t>
            </a:r>
            <a:r>
              <a:rPr lang="en-US" dirty="0"/>
              <a:t> for the </a:t>
            </a:r>
            <a:r>
              <a:rPr lang="en-US" u="sng" dirty="0"/>
              <a:t>agents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4C5D6FD-E3A7-9581-F8C7-93AA3AE0AB17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/>
              <a:t>Watch-and-Help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58645F1-CBB6-6054-086D-88DE8EF8D35E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26" name="Picture 2" descr="VirtualHome simulator could teach robots about household tasks">
            <a:extLst>
              <a:ext uri="{FF2B5EF4-FFF2-40B4-BE49-F238E27FC236}">
                <a16:creationId xmlns:a16="http://schemas.microsoft.com/office/drawing/2014/main" id="{8658098F-FBD6-16E5-0E81-AC4A0F6CC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5696" y="2242545"/>
            <a:ext cx="2901266" cy="1932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6619A1-0DB0-6A41-A238-4099D92EE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959" y="4339242"/>
            <a:ext cx="4663751" cy="2448469"/>
          </a:xfrm>
          <a:prstGeom prst="rect">
            <a:avLst/>
          </a:prstGeom>
        </p:spPr>
      </p:pic>
      <p:sp>
        <p:nvSpPr>
          <p:cNvPr id="14" name="Text Placeholder 94">
            <a:extLst>
              <a:ext uri="{FF2B5EF4-FFF2-40B4-BE49-F238E27FC236}">
                <a16:creationId xmlns:a16="http://schemas.microsoft.com/office/drawing/2014/main" id="{20EBF073-13AF-3FEB-2807-56E8CEBE18B5}"/>
              </a:ext>
            </a:extLst>
          </p:cNvPr>
          <p:cNvSpPr txBox="1">
            <a:spLocks/>
          </p:cNvSpPr>
          <p:nvPr/>
        </p:nvSpPr>
        <p:spPr>
          <a:xfrm>
            <a:off x="7825696" y="810636"/>
            <a:ext cx="3054507" cy="9220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dirty="0"/>
              <a:t>🎯 </a:t>
            </a:r>
            <a:r>
              <a:rPr lang="en-US" b="1" dirty="0">
                <a:solidFill>
                  <a:schemeClr val="bg1"/>
                </a:solidFill>
              </a:rPr>
              <a:t>Goal</a:t>
            </a:r>
            <a:r>
              <a:rPr lang="en-US" dirty="0">
                <a:solidFill>
                  <a:schemeClr val="bg1"/>
                </a:solidFill>
              </a:rPr>
              <a:t>: allow AI agents to perform complex household tasks by interacting with objects and with built-in agents or real humans</a:t>
            </a:r>
          </a:p>
        </p:txBody>
      </p:sp>
    </p:spTree>
    <p:extLst>
      <p:ext uri="{BB962C8B-B14F-4D97-AF65-F5344CB8AC3E}">
        <p14:creationId xmlns:p14="http://schemas.microsoft.com/office/powerpoint/2010/main" val="124599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445</TotalTime>
  <Words>1477</Words>
  <Application>Microsoft Office PowerPoint</Application>
  <PresentationFormat>Widescreen</PresentationFormat>
  <Paragraphs>183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-apple-system</vt:lpstr>
      <vt:lpstr>Arial</vt:lpstr>
      <vt:lpstr>Arial Black</vt:lpstr>
      <vt:lpstr>Avenir Next LT Pro</vt:lpstr>
      <vt:lpstr>Calibri</vt:lpstr>
      <vt:lpstr>Cambria Math</vt:lpstr>
      <vt:lpstr>Office Theme</vt:lpstr>
      <vt:lpstr>Watch-and-help a challenge for social perception and human-ai collaboration</vt:lpstr>
      <vt:lpstr>INDEx</vt:lpstr>
      <vt:lpstr>intro</vt:lpstr>
      <vt:lpstr>The Watch-and-Help challenge</vt:lpstr>
      <vt:lpstr>Watch-and-help challenge</vt:lpstr>
      <vt:lpstr>📜 Specifications 📜</vt:lpstr>
      <vt:lpstr>🤔 PROBLEM SETUP 🤔</vt:lpstr>
      <vt:lpstr>The VirtualHome-Social environment</vt:lpstr>
      <vt:lpstr>Virtualhome-social</vt:lpstr>
      <vt:lpstr>📜 Specifications 📜</vt:lpstr>
      <vt:lpstr>🤖 human-like agents 🤖</vt:lpstr>
      <vt:lpstr>The evaluation protocol and benchmark </vt:lpstr>
      <vt:lpstr>Eval. Protocol and benchmark</vt:lpstr>
      <vt:lpstr>📜 Specifications 📜</vt:lpstr>
      <vt:lpstr>📐 evaluation metrics 📐</vt:lpstr>
      <vt:lpstr>📉 baselines 📉</vt:lpstr>
      <vt:lpstr>📉 baselines 📉</vt:lpstr>
      <vt:lpstr>📉 baselines 📉</vt:lpstr>
      <vt:lpstr>results</vt:lpstr>
      <vt:lpstr>🏆 test-1 results 🏆</vt:lpstr>
      <vt:lpstr>🏆 test-1 results 🏆</vt:lpstr>
      <vt:lpstr>🏆 test-2 results 🏆</vt:lpstr>
      <vt:lpstr>🏆 test-2 results 🏆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Watch-and-help a challenge for social perception and human-ai collaboration</dc:title>
  <dc:creator>Stefan, Massimo</dc:creator>
  <cp:lastModifiedBy>Stefan, Massimo</cp:lastModifiedBy>
  <cp:revision>3</cp:revision>
  <dcterms:created xsi:type="dcterms:W3CDTF">2023-11-02T14:57:23Z</dcterms:created>
  <dcterms:modified xsi:type="dcterms:W3CDTF">2023-11-08T13:55:58Z</dcterms:modified>
</cp:coreProperties>
</file>